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341" r:id="rId2"/>
    <p:sldId id="285" r:id="rId3"/>
    <p:sldId id="321" r:id="rId4"/>
    <p:sldId id="303" r:id="rId5"/>
    <p:sldId id="340" r:id="rId6"/>
    <p:sldId id="290" r:id="rId7"/>
    <p:sldId id="288" r:id="rId8"/>
    <p:sldId id="318" r:id="rId9"/>
    <p:sldId id="268" r:id="rId10"/>
    <p:sldId id="299" r:id="rId11"/>
    <p:sldId id="315" r:id="rId12"/>
    <p:sldId id="316" r:id="rId13"/>
    <p:sldId id="287" r:id="rId14"/>
    <p:sldId id="289" r:id="rId15"/>
    <p:sldId id="300" r:id="rId16"/>
    <p:sldId id="298" r:id="rId17"/>
    <p:sldId id="292" r:id="rId18"/>
    <p:sldId id="317" r:id="rId19"/>
    <p:sldId id="301" r:id="rId20"/>
    <p:sldId id="304" r:id="rId21"/>
    <p:sldId id="306" r:id="rId22"/>
    <p:sldId id="308" r:id="rId23"/>
    <p:sldId id="311" r:id="rId24"/>
    <p:sldId id="312" r:id="rId25"/>
    <p:sldId id="313" r:id="rId26"/>
    <p:sldId id="314" r:id="rId27"/>
  </p:sldIdLst>
  <p:sldSz cx="12192000" cy="6858000"/>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ina Gardh Nilsson" initials="CGN" lastIdx="1" clrIdx="0">
    <p:extLst>
      <p:ext uri="{19B8F6BF-5375-455C-9EA6-DF929625EA0E}">
        <p15:presenceInfo xmlns:p15="http://schemas.microsoft.com/office/powerpoint/2012/main" userId="S::carina.gardhnilsson@surahammar.se::3b63a95e-c76a-4057-9181-ffd0bc5a88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varScale="1">
        <p:scale>
          <a:sx n="123" d="100"/>
          <a:sy n="123" d="100"/>
        </p:scale>
        <p:origin x="102"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0AED59-7E13-41D1-A1FA-F287C5F6BADE}" type="doc">
      <dgm:prSet loTypeId="urn:microsoft.com/office/officeart/2005/8/layout/cycle8" loCatId="cycle" qsTypeId="urn:microsoft.com/office/officeart/2005/8/quickstyle/simple1" qsCatId="simple" csTypeId="urn:microsoft.com/office/officeart/2005/8/colors/accent1_2" csCatId="accent1" phldr="1"/>
      <dgm:spPr/>
    </dgm:pt>
    <dgm:pt modelId="{0184766C-297B-4A2C-8423-6906E9583230}">
      <dgm:prSet phldrT="[Text]"/>
      <dgm:spPr>
        <a:xfrm>
          <a:off x="2067649" y="131804"/>
          <a:ext cx="1542592" cy="1542592"/>
        </a:xfrm>
        <a:prstGeom prst="pie">
          <a:avLst>
            <a:gd name="adj1" fmla="val 16200000"/>
            <a:gd name="adj2" fmla="val 0"/>
          </a:avLst>
        </a:prstGeom>
        <a:solidFill>
          <a:srgbClr val="EC7016"/>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b="0">
              <a:solidFill>
                <a:sysClr val="windowText" lastClr="000000"/>
              </a:solidFill>
              <a:latin typeface="Calibri" panose="020F0502020204030204"/>
              <a:ea typeface="+mn-ea"/>
              <a:cs typeface="+mn-cs"/>
            </a:rPr>
            <a:t>Planera</a:t>
          </a:r>
        </a:p>
      </dgm:t>
    </dgm:pt>
    <dgm:pt modelId="{83AE062C-531E-43B2-9A12-2D25E877BB62}" type="parTrans" cxnId="{A3CAB2A6-91DC-4D94-B635-CA6D08957E16}">
      <dgm:prSet/>
      <dgm:spPr/>
      <dgm:t>
        <a:bodyPr/>
        <a:lstStyle/>
        <a:p>
          <a:endParaRPr lang="sv-SE"/>
        </a:p>
      </dgm:t>
    </dgm:pt>
    <dgm:pt modelId="{BB65C7D9-DEC1-4638-AA0A-BFEF4E1A5C0F}" type="sibTrans" cxnId="{A3CAB2A6-91DC-4D94-B635-CA6D08957E16}">
      <dgm:prSet/>
      <dgm:spPr/>
      <dgm:t>
        <a:bodyPr/>
        <a:lstStyle/>
        <a:p>
          <a:endParaRPr lang="sv-SE"/>
        </a:p>
      </dgm:t>
    </dgm:pt>
    <dgm:pt modelId="{E75380DD-9E22-45ED-9A42-CC2251AB6BFB}">
      <dgm:prSet phldrT="[Text]"/>
      <dgm:spPr>
        <a:xfrm>
          <a:off x="2023066" y="154807"/>
          <a:ext cx="1542592" cy="1542592"/>
        </a:xfrm>
        <a:prstGeom prst="pie">
          <a:avLst>
            <a:gd name="adj1" fmla="val 5400000"/>
            <a:gd name="adj2" fmla="val 10800000"/>
          </a:avLst>
        </a:prstGeom>
        <a:solidFill>
          <a:srgbClr val="92D050"/>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Följ upp</a:t>
          </a:r>
        </a:p>
      </dgm:t>
    </dgm:pt>
    <dgm:pt modelId="{D79DC1D6-6905-432A-B28E-540E18C632F6}" type="parTrans" cxnId="{9FF7E8DC-0DED-4C71-AB78-DA5E7A9E2EAD}">
      <dgm:prSet/>
      <dgm:spPr/>
      <dgm:t>
        <a:bodyPr/>
        <a:lstStyle/>
        <a:p>
          <a:endParaRPr lang="sv-SE"/>
        </a:p>
      </dgm:t>
    </dgm:pt>
    <dgm:pt modelId="{BF54EB8F-1684-4BCC-85E4-C230AA98585C}" type="sibTrans" cxnId="{9FF7E8DC-0DED-4C71-AB78-DA5E7A9E2EAD}">
      <dgm:prSet/>
      <dgm:spPr/>
      <dgm:t>
        <a:bodyPr/>
        <a:lstStyle/>
        <a:p>
          <a:endParaRPr lang="sv-SE"/>
        </a:p>
      </dgm:t>
    </dgm:pt>
    <dgm:pt modelId="{32C5CD59-9070-4080-A516-CFC56DF20D3F}">
      <dgm:prSet phldrT="[Text]"/>
      <dgm:spPr>
        <a:xfrm>
          <a:off x="2002195" y="137790"/>
          <a:ext cx="1542592" cy="1542592"/>
        </a:xfrm>
        <a:prstGeom prst="pie">
          <a:avLst>
            <a:gd name="adj1" fmla="val 10800000"/>
            <a:gd name="adj2" fmla="val 16200000"/>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Lär och Agera</a:t>
          </a:r>
        </a:p>
      </dgm:t>
    </dgm:pt>
    <dgm:pt modelId="{3C64B802-10E8-4AC3-BE9E-B3FF57D27C69}" type="parTrans" cxnId="{80D47EF3-8534-4857-9CD8-F5E36C5B2265}">
      <dgm:prSet/>
      <dgm:spPr/>
      <dgm:t>
        <a:bodyPr/>
        <a:lstStyle/>
        <a:p>
          <a:endParaRPr lang="sv-SE"/>
        </a:p>
      </dgm:t>
    </dgm:pt>
    <dgm:pt modelId="{631D511C-101F-449B-A99C-67889EC0E5D2}" type="sibTrans" cxnId="{80D47EF3-8534-4857-9CD8-F5E36C5B2265}">
      <dgm:prSet/>
      <dgm:spPr/>
      <dgm:t>
        <a:bodyPr/>
        <a:lstStyle/>
        <a:p>
          <a:endParaRPr lang="sv-SE"/>
        </a:p>
      </dgm:t>
    </dgm:pt>
    <dgm:pt modelId="{522D825A-5F65-401F-91A3-47A8429EED4D}">
      <dgm:prSet/>
      <dgm:spPr>
        <a:xfrm>
          <a:off x="2058278" y="209268"/>
          <a:ext cx="1575743" cy="1455513"/>
        </a:xfrm>
        <a:prstGeom prst="pie">
          <a:avLst>
            <a:gd name="adj1" fmla="val 0"/>
            <a:gd name="adj2" fmla="val 5400000"/>
          </a:avLst>
        </a:prstGeom>
        <a:solidFill>
          <a:srgbClr val="FFCA08">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Genomför</a:t>
          </a:r>
        </a:p>
      </dgm:t>
    </dgm:pt>
    <dgm:pt modelId="{F0807AB7-9526-45A1-A864-7E92FFF387C6}" type="parTrans" cxnId="{10BB3DFD-112D-4466-8868-C91DB746A598}">
      <dgm:prSet/>
      <dgm:spPr/>
      <dgm:t>
        <a:bodyPr/>
        <a:lstStyle/>
        <a:p>
          <a:endParaRPr lang="sv-SE"/>
        </a:p>
      </dgm:t>
    </dgm:pt>
    <dgm:pt modelId="{38CDB09F-79EA-44AB-B176-DD612DA89C1A}" type="sibTrans" cxnId="{10BB3DFD-112D-4466-8868-C91DB746A598}">
      <dgm:prSet/>
      <dgm:spPr/>
      <dgm:t>
        <a:bodyPr/>
        <a:lstStyle/>
        <a:p>
          <a:endParaRPr lang="sv-SE"/>
        </a:p>
      </dgm:t>
    </dgm:pt>
    <dgm:pt modelId="{C0F0CA25-246E-432A-B1FD-2A7D313FB426}" type="pres">
      <dgm:prSet presAssocID="{0E0AED59-7E13-41D1-A1FA-F287C5F6BADE}" presName="compositeShape" presStyleCnt="0">
        <dgm:presLayoutVars>
          <dgm:chMax val="7"/>
          <dgm:dir/>
          <dgm:resizeHandles val="exact"/>
        </dgm:presLayoutVars>
      </dgm:prSet>
      <dgm:spPr/>
    </dgm:pt>
    <dgm:pt modelId="{5C727132-A2D9-4ECD-93DE-64C9A15688A5}" type="pres">
      <dgm:prSet presAssocID="{0E0AED59-7E13-41D1-A1FA-F287C5F6BADE}" presName="wedge1" presStyleLbl="node1" presStyleIdx="0" presStyleCnt="4" custLinFactNeighborX="-989" custLinFactNeighborY="4106"/>
      <dgm:spPr/>
    </dgm:pt>
    <dgm:pt modelId="{4AFE5970-A861-4132-8F18-0A0847523D6B}" type="pres">
      <dgm:prSet presAssocID="{0E0AED59-7E13-41D1-A1FA-F287C5F6BADE}" presName="dummy1a" presStyleCnt="0"/>
      <dgm:spPr/>
    </dgm:pt>
    <dgm:pt modelId="{2828AB7F-A252-498F-BD36-5DB656771061}" type="pres">
      <dgm:prSet presAssocID="{0E0AED59-7E13-41D1-A1FA-F287C5F6BADE}" presName="dummy1b" presStyleCnt="0"/>
      <dgm:spPr/>
    </dgm:pt>
    <dgm:pt modelId="{557F117F-6E06-492F-9A4F-3F6C05FAD8F8}" type="pres">
      <dgm:prSet presAssocID="{0E0AED59-7E13-41D1-A1FA-F287C5F6BADE}" presName="wedge1Tx" presStyleLbl="node1" presStyleIdx="0" presStyleCnt="4">
        <dgm:presLayoutVars>
          <dgm:chMax val="0"/>
          <dgm:chPref val="0"/>
          <dgm:bulletEnabled val="1"/>
        </dgm:presLayoutVars>
      </dgm:prSet>
      <dgm:spPr/>
    </dgm:pt>
    <dgm:pt modelId="{0A579ECD-3717-4062-BAFB-342BEF8D2874}" type="pres">
      <dgm:prSet presAssocID="{0E0AED59-7E13-41D1-A1FA-F287C5F6BADE}" presName="wedge2" presStyleLbl="node1" presStyleIdx="1" presStyleCnt="4" custScaleX="102149" custScaleY="94355" custLinFactNeighborX="0" custLinFactNeighborY="708"/>
      <dgm:spPr/>
    </dgm:pt>
    <dgm:pt modelId="{B66636F6-FE96-4CF6-B4F7-141D3B18835A}" type="pres">
      <dgm:prSet presAssocID="{0E0AED59-7E13-41D1-A1FA-F287C5F6BADE}" presName="dummy2a" presStyleCnt="0"/>
      <dgm:spPr/>
    </dgm:pt>
    <dgm:pt modelId="{11BDB490-43E1-4F0B-BD75-22BB20F8A231}" type="pres">
      <dgm:prSet presAssocID="{0E0AED59-7E13-41D1-A1FA-F287C5F6BADE}" presName="dummy2b" presStyleCnt="0"/>
      <dgm:spPr/>
    </dgm:pt>
    <dgm:pt modelId="{C01C1EBD-FC04-440B-9D56-928DC9F374E0}" type="pres">
      <dgm:prSet presAssocID="{0E0AED59-7E13-41D1-A1FA-F287C5F6BADE}" presName="wedge2Tx" presStyleLbl="node1" presStyleIdx="1" presStyleCnt="4">
        <dgm:presLayoutVars>
          <dgm:chMax val="0"/>
          <dgm:chPref val="0"/>
          <dgm:bulletEnabled val="1"/>
        </dgm:presLayoutVars>
      </dgm:prSet>
      <dgm:spPr/>
    </dgm:pt>
    <dgm:pt modelId="{775E4F4F-345C-4992-AE56-8252DD4D1E34}" type="pres">
      <dgm:prSet presAssocID="{0E0AED59-7E13-41D1-A1FA-F287C5F6BADE}" presName="wedge3" presStyleLbl="node1" presStyleIdx="2" presStyleCnt="4" custLinFactNeighborX="388" custLinFactNeighborY="562"/>
      <dgm:spPr/>
    </dgm:pt>
    <dgm:pt modelId="{2B56B42C-E5DE-4FCC-A87F-209086CF97B2}" type="pres">
      <dgm:prSet presAssocID="{0E0AED59-7E13-41D1-A1FA-F287C5F6BADE}" presName="dummy3a" presStyleCnt="0"/>
      <dgm:spPr/>
    </dgm:pt>
    <dgm:pt modelId="{5F401F78-A30A-47A8-98F1-C7994DB86009}" type="pres">
      <dgm:prSet presAssocID="{0E0AED59-7E13-41D1-A1FA-F287C5F6BADE}" presName="dummy3b" presStyleCnt="0"/>
      <dgm:spPr/>
    </dgm:pt>
    <dgm:pt modelId="{437CEA56-BD7C-4F26-8271-4216196F913B}" type="pres">
      <dgm:prSet presAssocID="{0E0AED59-7E13-41D1-A1FA-F287C5F6BADE}" presName="wedge3Tx" presStyleLbl="node1" presStyleIdx="2" presStyleCnt="4">
        <dgm:presLayoutVars>
          <dgm:chMax val="0"/>
          <dgm:chPref val="0"/>
          <dgm:bulletEnabled val="1"/>
        </dgm:presLayoutVars>
      </dgm:prSet>
      <dgm:spPr/>
    </dgm:pt>
    <dgm:pt modelId="{77A8EC79-A352-47FD-B763-6A7E25A57F18}" type="pres">
      <dgm:prSet presAssocID="{0E0AED59-7E13-41D1-A1FA-F287C5F6BADE}" presName="wedge4" presStyleLbl="node1" presStyleIdx="3" presStyleCnt="4" custLinFactNeighborX="1164" custLinFactNeighborY="4106"/>
      <dgm:spPr/>
    </dgm:pt>
    <dgm:pt modelId="{12EE339B-1FEA-419C-B9B4-F12E1668D6BF}" type="pres">
      <dgm:prSet presAssocID="{0E0AED59-7E13-41D1-A1FA-F287C5F6BADE}" presName="dummy4a" presStyleCnt="0"/>
      <dgm:spPr/>
    </dgm:pt>
    <dgm:pt modelId="{A06AFA73-4932-43B6-A718-991EF502595D}" type="pres">
      <dgm:prSet presAssocID="{0E0AED59-7E13-41D1-A1FA-F287C5F6BADE}" presName="dummy4b" presStyleCnt="0"/>
      <dgm:spPr/>
    </dgm:pt>
    <dgm:pt modelId="{4E66744B-F5D1-41D1-84D7-8780D624AF51}" type="pres">
      <dgm:prSet presAssocID="{0E0AED59-7E13-41D1-A1FA-F287C5F6BADE}" presName="wedge4Tx" presStyleLbl="node1" presStyleIdx="3" presStyleCnt="4">
        <dgm:presLayoutVars>
          <dgm:chMax val="0"/>
          <dgm:chPref val="0"/>
          <dgm:bulletEnabled val="1"/>
        </dgm:presLayoutVars>
      </dgm:prSet>
      <dgm:spPr/>
    </dgm:pt>
    <dgm:pt modelId="{45A74125-984C-4060-85F2-BF9645C78497}" type="pres">
      <dgm:prSet presAssocID="{BB65C7D9-DEC1-4638-AA0A-BFEF4E1A5C0F}" presName="arrowWedge1" presStyleLbl="fgSibTrans2D1" presStyleIdx="0" presStyleCnt="4"/>
      <dgm:spPr>
        <a:xfrm>
          <a:off x="1972155" y="36311"/>
          <a:ext cx="1733580" cy="1733580"/>
        </a:xfrm>
        <a:prstGeom prst="circularArrow">
          <a:avLst>
            <a:gd name="adj1" fmla="val 5085"/>
            <a:gd name="adj2" fmla="val 327528"/>
            <a:gd name="adj3" fmla="val 21272472"/>
            <a:gd name="adj4" fmla="val 16200000"/>
            <a:gd name="adj5" fmla="val 5932"/>
          </a:avLst>
        </a:prstGeom>
        <a:solidFill>
          <a:sysClr val="windowText" lastClr="000000">
            <a:lumMod val="50000"/>
            <a:lumOff val="50000"/>
          </a:sysClr>
        </a:solidFill>
        <a:ln>
          <a:noFill/>
        </a:ln>
        <a:effectLst/>
      </dgm:spPr>
    </dgm:pt>
    <dgm:pt modelId="{E048F229-5193-4513-B5F7-4E35C0E7329F}" type="pres">
      <dgm:prSet presAssocID="{38CDB09F-79EA-44AB-B176-DD612DA89C1A}" presName="arrowWedge2" presStyleLbl="fgSibTrans2D1" presStyleIdx="1" presStyleCnt="4" custLinFactNeighborX="-830" custLinFactNeighborY="-1177"/>
      <dgm:spPr>
        <a:xfrm>
          <a:off x="1964584" y="50846"/>
          <a:ext cx="1733580" cy="1733580"/>
        </a:xfrm>
        <a:prstGeom prst="circularArrow">
          <a:avLst>
            <a:gd name="adj1" fmla="val 5085"/>
            <a:gd name="adj2" fmla="val 327528"/>
            <a:gd name="adj3" fmla="val 5072472"/>
            <a:gd name="adj4" fmla="val 0"/>
            <a:gd name="adj5" fmla="val 5932"/>
          </a:avLst>
        </a:prstGeom>
        <a:solidFill>
          <a:sysClr val="windowText" lastClr="000000">
            <a:lumMod val="50000"/>
            <a:lumOff val="50000"/>
          </a:sysClr>
        </a:solidFill>
        <a:ln>
          <a:noFill/>
        </a:ln>
        <a:effectLst/>
      </dgm:spPr>
    </dgm:pt>
    <dgm:pt modelId="{34C59CC6-DD57-4D78-B5B7-C3427C3C45BD}" type="pres">
      <dgm:prSet presAssocID="{BF54EB8F-1684-4BCC-85E4-C230AA98585C}" presName="arrowWedge3" presStyleLbl="fgSibTrans2D1" presStyleIdx="2" presStyleCnt="4"/>
      <dgm:spPr>
        <a:xfrm>
          <a:off x="1927572" y="59313"/>
          <a:ext cx="1733580" cy="1733580"/>
        </a:xfrm>
        <a:prstGeom prst="circularArrow">
          <a:avLst>
            <a:gd name="adj1" fmla="val 5085"/>
            <a:gd name="adj2" fmla="val 327528"/>
            <a:gd name="adj3" fmla="val 10472472"/>
            <a:gd name="adj4" fmla="val 5400000"/>
            <a:gd name="adj5" fmla="val 5932"/>
          </a:avLst>
        </a:prstGeom>
        <a:solidFill>
          <a:sysClr val="windowText" lastClr="000000">
            <a:lumMod val="50000"/>
            <a:lumOff val="50000"/>
          </a:sysClr>
        </a:solidFill>
        <a:ln>
          <a:noFill/>
        </a:ln>
        <a:effectLst/>
      </dgm:spPr>
    </dgm:pt>
    <dgm:pt modelId="{17534E52-B355-4C58-A799-8E78E2546ED6}" type="pres">
      <dgm:prSet presAssocID="{631D511C-101F-449B-A99C-67889EC0E5D2}" presName="arrowWedge4" presStyleLbl="fgSibTrans2D1" presStyleIdx="3" presStyleCnt="4"/>
      <dgm:spPr>
        <a:xfrm>
          <a:off x="1906701" y="42296"/>
          <a:ext cx="1733580" cy="1733580"/>
        </a:xfrm>
        <a:prstGeom prst="circularArrow">
          <a:avLst>
            <a:gd name="adj1" fmla="val 5085"/>
            <a:gd name="adj2" fmla="val 327528"/>
            <a:gd name="adj3" fmla="val 15872472"/>
            <a:gd name="adj4" fmla="val 10800000"/>
            <a:gd name="adj5" fmla="val 5932"/>
          </a:avLst>
        </a:prstGeom>
        <a:solidFill>
          <a:sysClr val="windowText" lastClr="000000">
            <a:lumMod val="50000"/>
            <a:lumOff val="50000"/>
          </a:sysClr>
        </a:solidFill>
        <a:ln>
          <a:noFill/>
        </a:ln>
        <a:effectLst/>
      </dgm:spPr>
    </dgm:pt>
  </dgm:ptLst>
  <dgm:cxnLst>
    <dgm:cxn modelId="{516B2425-82A9-4254-BB41-39788819E32A}" type="presOf" srcId="{E75380DD-9E22-45ED-9A42-CC2251AB6BFB}" destId="{437CEA56-BD7C-4F26-8271-4216196F913B}" srcOrd="1" destOrd="0" presId="urn:microsoft.com/office/officeart/2005/8/layout/cycle8"/>
    <dgm:cxn modelId="{2A809727-305D-43F3-B016-6E3FA187ED78}" type="presOf" srcId="{32C5CD59-9070-4080-A516-CFC56DF20D3F}" destId="{4E66744B-F5D1-41D1-84D7-8780D624AF51}" srcOrd="1" destOrd="0" presId="urn:microsoft.com/office/officeart/2005/8/layout/cycle8"/>
    <dgm:cxn modelId="{42734136-BD14-4D35-AF93-862CB21266D4}" type="presOf" srcId="{522D825A-5F65-401F-91A3-47A8429EED4D}" destId="{0A579ECD-3717-4062-BAFB-342BEF8D2874}" srcOrd="0" destOrd="0" presId="urn:microsoft.com/office/officeart/2005/8/layout/cycle8"/>
    <dgm:cxn modelId="{F27DE544-E2C7-447F-A77F-F56C4B4753E4}" type="presOf" srcId="{0E0AED59-7E13-41D1-A1FA-F287C5F6BADE}" destId="{C0F0CA25-246E-432A-B1FD-2A7D313FB426}" srcOrd="0" destOrd="0" presId="urn:microsoft.com/office/officeart/2005/8/layout/cycle8"/>
    <dgm:cxn modelId="{14FD2B66-8356-428D-B1FB-C80E506BBF5A}" type="presOf" srcId="{32C5CD59-9070-4080-A516-CFC56DF20D3F}" destId="{77A8EC79-A352-47FD-B763-6A7E25A57F18}" srcOrd="0" destOrd="0" presId="urn:microsoft.com/office/officeart/2005/8/layout/cycle8"/>
    <dgm:cxn modelId="{6331A34F-B499-4449-88E3-00C8E8A73C9E}" type="presOf" srcId="{0184766C-297B-4A2C-8423-6906E9583230}" destId="{557F117F-6E06-492F-9A4F-3F6C05FAD8F8}" srcOrd="1" destOrd="0" presId="urn:microsoft.com/office/officeart/2005/8/layout/cycle8"/>
    <dgm:cxn modelId="{9FB1D786-3330-49FC-AFFA-716A9FE07668}" type="presOf" srcId="{0184766C-297B-4A2C-8423-6906E9583230}" destId="{5C727132-A2D9-4ECD-93DE-64C9A15688A5}" srcOrd="0" destOrd="0" presId="urn:microsoft.com/office/officeart/2005/8/layout/cycle8"/>
    <dgm:cxn modelId="{190EFC93-41C4-4B65-9D3D-9CB52E933215}" type="presOf" srcId="{E75380DD-9E22-45ED-9A42-CC2251AB6BFB}" destId="{775E4F4F-345C-4992-AE56-8252DD4D1E34}" srcOrd="0" destOrd="0" presId="urn:microsoft.com/office/officeart/2005/8/layout/cycle8"/>
    <dgm:cxn modelId="{A23DCE99-C13E-4C49-82FE-6F4BF79C3055}" type="presOf" srcId="{522D825A-5F65-401F-91A3-47A8429EED4D}" destId="{C01C1EBD-FC04-440B-9D56-928DC9F374E0}" srcOrd="1" destOrd="0" presId="urn:microsoft.com/office/officeart/2005/8/layout/cycle8"/>
    <dgm:cxn modelId="{A3CAB2A6-91DC-4D94-B635-CA6D08957E16}" srcId="{0E0AED59-7E13-41D1-A1FA-F287C5F6BADE}" destId="{0184766C-297B-4A2C-8423-6906E9583230}" srcOrd="0" destOrd="0" parTransId="{83AE062C-531E-43B2-9A12-2D25E877BB62}" sibTransId="{BB65C7D9-DEC1-4638-AA0A-BFEF4E1A5C0F}"/>
    <dgm:cxn modelId="{9FF7E8DC-0DED-4C71-AB78-DA5E7A9E2EAD}" srcId="{0E0AED59-7E13-41D1-A1FA-F287C5F6BADE}" destId="{E75380DD-9E22-45ED-9A42-CC2251AB6BFB}" srcOrd="2" destOrd="0" parTransId="{D79DC1D6-6905-432A-B28E-540E18C632F6}" sibTransId="{BF54EB8F-1684-4BCC-85E4-C230AA98585C}"/>
    <dgm:cxn modelId="{80D47EF3-8534-4857-9CD8-F5E36C5B2265}" srcId="{0E0AED59-7E13-41D1-A1FA-F287C5F6BADE}" destId="{32C5CD59-9070-4080-A516-CFC56DF20D3F}" srcOrd="3" destOrd="0" parTransId="{3C64B802-10E8-4AC3-BE9E-B3FF57D27C69}" sibTransId="{631D511C-101F-449B-A99C-67889EC0E5D2}"/>
    <dgm:cxn modelId="{10BB3DFD-112D-4466-8868-C91DB746A598}" srcId="{0E0AED59-7E13-41D1-A1FA-F287C5F6BADE}" destId="{522D825A-5F65-401F-91A3-47A8429EED4D}" srcOrd="1" destOrd="0" parTransId="{F0807AB7-9526-45A1-A864-7E92FFF387C6}" sibTransId="{38CDB09F-79EA-44AB-B176-DD612DA89C1A}"/>
    <dgm:cxn modelId="{5F0DD347-4F62-40F8-B75A-5DDC6DBD6B9A}" type="presParOf" srcId="{C0F0CA25-246E-432A-B1FD-2A7D313FB426}" destId="{5C727132-A2D9-4ECD-93DE-64C9A15688A5}" srcOrd="0" destOrd="0" presId="urn:microsoft.com/office/officeart/2005/8/layout/cycle8"/>
    <dgm:cxn modelId="{E1C0E45E-3A53-4A44-8BEB-FBB71B5D0604}" type="presParOf" srcId="{C0F0CA25-246E-432A-B1FD-2A7D313FB426}" destId="{4AFE5970-A861-4132-8F18-0A0847523D6B}" srcOrd="1" destOrd="0" presId="urn:microsoft.com/office/officeart/2005/8/layout/cycle8"/>
    <dgm:cxn modelId="{13DA95FC-6024-4ACD-AD50-3CA0C43C4DD1}" type="presParOf" srcId="{C0F0CA25-246E-432A-B1FD-2A7D313FB426}" destId="{2828AB7F-A252-498F-BD36-5DB656771061}" srcOrd="2" destOrd="0" presId="urn:microsoft.com/office/officeart/2005/8/layout/cycle8"/>
    <dgm:cxn modelId="{43F9AC48-A61F-4593-BD95-2E266CDABC4B}" type="presParOf" srcId="{C0F0CA25-246E-432A-B1FD-2A7D313FB426}" destId="{557F117F-6E06-492F-9A4F-3F6C05FAD8F8}" srcOrd="3" destOrd="0" presId="urn:microsoft.com/office/officeart/2005/8/layout/cycle8"/>
    <dgm:cxn modelId="{0422C436-0F03-4DA5-B88D-01DEE95BD2FF}" type="presParOf" srcId="{C0F0CA25-246E-432A-B1FD-2A7D313FB426}" destId="{0A579ECD-3717-4062-BAFB-342BEF8D2874}" srcOrd="4" destOrd="0" presId="urn:microsoft.com/office/officeart/2005/8/layout/cycle8"/>
    <dgm:cxn modelId="{973D8EB8-D127-4243-9451-D222E8985528}" type="presParOf" srcId="{C0F0CA25-246E-432A-B1FD-2A7D313FB426}" destId="{B66636F6-FE96-4CF6-B4F7-141D3B18835A}" srcOrd="5" destOrd="0" presId="urn:microsoft.com/office/officeart/2005/8/layout/cycle8"/>
    <dgm:cxn modelId="{F508F60F-E50D-476D-9AC7-8F7B6765EAEB}" type="presParOf" srcId="{C0F0CA25-246E-432A-B1FD-2A7D313FB426}" destId="{11BDB490-43E1-4F0B-BD75-22BB20F8A231}" srcOrd="6" destOrd="0" presId="urn:microsoft.com/office/officeart/2005/8/layout/cycle8"/>
    <dgm:cxn modelId="{6CF3A25E-DC51-4846-BF66-5DFFF4D7E565}" type="presParOf" srcId="{C0F0CA25-246E-432A-B1FD-2A7D313FB426}" destId="{C01C1EBD-FC04-440B-9D56-928DC9F374E0}" srcOrd="7" destOrd="0" presId="urn:microsoft.com/office/officeart/2005/8/layout/cycle8"/>
    <dgm:cxn modelId="{AE2C78AD-275D-409A-89D6-35E80CEF3E9B}" type="presParOf" srcId="{C0F0CA25-246E-432A-B1FD-2A7D313FB426}" destId="{775E4F4F-345C-4992-AE56-8252DD4D1E34}" srcOrd="8" destOrd="0" presId="urn:microsoft.com/office/officeart/2005/8/layout/cycle8"/>
    <dgm:cxn modelId="{680BE415-0665-491C-A9CA-3F6C1558EEAB}" type="presParOf" srcId="{C0F0CA25-246E-432A-B1FD-2A7D313FB426}" destId="{2B56B42C-E5DE-4FCC-A87F-209086CF97B2}" srcOrd="9" destOrd="0" presId="urn:microsoft.com/office/officeart/2005/8/layout/cycle8"/>
    <dgm:cxn modelId="{0F4A9313-908B-41BE-A9B4-DF3762CC41A5}" type="presParOf" srcId="{C0F0CA25-246E-432A-B1FD-2A7D313FB426}" destId="{5F401F78-A30A-47A8-98F1-C7994DB86009}" srcOrd="10" destOrd="0" presId="urn:microsoft.com/office/officeart/2005/8/layout/cycle8"/>
    <dgm:cxn modelId="{9760C072-CB26-43B6-83FD-506D7F5ADD6A}" type="presParOf" srcId="{C0F0CA25-246E-432A-B1FD-2A7D313FB426}" destId="{437CEA56-BD7C-4F26-8271-4216196F913B}" srcOrd="11" destOrd="0" presId="urn:microsoft.com/office/officeart/2005/8/layout/cycle8"/>
    <dgm:cxn modelId="{5FDB2F2D-2406-4D8F-B074-8A5D2F6B7526}" type="presParOf" srcId="{C0F0CA25-246E-432A-B1FD-2A7D313FB426}" destId="{77A8EC79-A352-47FD-B763-6A7E25A57F18}" srcOrd="12" destOrd="0" presId="urn:microsoft.com/office/officeart/2005/8/layout/cycle8"/>
    <dgm:cxn modelId="{3F066205-8237-4D5A-AD59-550088E28AE3}" type="presParOf" srcId="{C0F0CA25-246E-432A-B1FD-2A7D313FB426}" destId="{12EE339B-1FEA-419C-B9B4-F12E1668D6BF}" srcOrd="13" destOrd="0" presId="urn:microsoft.com/office/officeart/2005/8/layout/cycle8"/>
    <dgm:cxn modelId="{0FEF3132-D8FD-4D6A-8A71-ED30D331D728}" type="presParOf" srcId="{C0F0CA25-246E-432A-B1FD-2A7D313FB426}" destId="{A06AFA73-4932-43B6-A718-991EF502595D}" srcOrd="14" destOrd="0" presId="urn:microsoft.com/office/officeart/2005/8/layout/cycle8"/>
    <dgm:cxn modelId="{388E41B8-D661-4A02-94D3-F5FFD024FD7B}" type="presParOf" srcId="{C0F0CA25-246E-432A-B1FD-2A7D313FB426}" destId="{4E66744B-F5D1-41D1-84D7-8780D624AF51}" srcOrd="15" destOrd="0" presId="urn:microsoft.com/office/officeart/2005/8/layout/cycle8"/>
    <dgm:cxn modelId="{1BA9DF82-9538-42FB-9D3A-A75B06A527BD}" type="presParOf" srcId="{C0F0CA25-246E-432A-B1FD-2A7D313FB426}" destId="{45A74125-984C-4060-85F2-BF9645C78497}" srcOrd="16" destOrd="0" presId="urn:microsoft.com/office/officeart/2005/8/layout/cycle8"/>
    <dgm:cxn modelId="{DC46320E-8003-4ACE-81F8-E4BC3CF0315A}" type="presParOf" srcId="{C0F0CA25-246E-432A-B1FD-2A7D313FB426}" destId="{E048F229-5193-4513-B5F7-4E35C0E7329F}" srcOrd="17" destOrd="0" presId="urn:microsoft.com/office/officeart/2005/8/layout/cycle8"/>
    <dgm:cxn modelId="{27FD441C-A201-4133-AE51-8BBCE5E48D5D}" type="presParOf" srcId="{C0F0CA25-246E-432A-B1FD-2A7D313FB426}" destId="{34C59CC6-DD57-4D78-B5B7-C3427C3C45BD}" srcOrd="18" destOrd="0" presId="urn:microsoft.com/office/officeart/2005/8/layout/cycle8"/>
    <dgm:cxn modelId="{84FC91DF-F691-4821-86E6-B35F63248D49}" type="presParOf" srcId="{C0F0CA25-246E-432A-B1FD-2A7D313FB426}" destId="{17534E52-B355-4C58-A799-8E78E2546ED6}" srcOrd="19"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E0AED59-7E13-41D1-A1FA-F287C5F6BADE}" type="doc">
      <dgm:prSet loTypeId="urn:microsoft.com/office/officeart/2005/8/layout/cycle8" loCatId="cycle" qsTypeId="urn:microsoft.com/office/officeart/2005/8/quickstyle/simple1" qsCatId="simple" csTypeId="urn:microsoft.com/office/officeart/2005/8/colors/accent1_2" csCatId="accent1" phldr="1"/>
      <dgm:spPr/>
    </dgm:pt>
    <dgm:pt modelId="{0184766C-297B-4A2C-8423-6906E9583230}">
      <dgm:prSet phldrT="[Text]"/>
      <dgm:spPr>
        <a:xfrm>
          <a:off x="2067649" y="131804"/>
          <a:ext cx="1542592" cy="1542592"/>
        </a:xfrm>
        <a:prstGeom prst="pie">
          <a:avLst>
            <a:gd name="adj1" fmla="val 16200000"/>
            <a:gd name="adj2" fmla="val 0"/>
          </a:avLst>
        </a:prstGeom>
        <a:solidFill>
          <a:srgbClr val="EC7016"/>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b="0">
              <a:solidFill>
                <a:sysClr val="windowText" lastClr="000000"/>
              </a:solidFill>
              <a:latin typeface="Calibri" panose="020F0502020204030204"/>
              <a:ea typeface="+mn-ea"/>
              <a:cs typeface="+mn-cs"/>
            </a:rPr>
            <a:t>Planera</a:t>
          </a:r>
        </a:p>
      </dgm:t>
    </dgm:pt>
    <dgm:pt modelId="{83AE062C-531E-43B2-9A12-2D25E877BB62}" type="parTrans" cxnId="{A3CAB2A6-91DC-4D94-B635-CA6D08957E16}">
      <dgm:prSet/>
      <dgm:spPr/>
      <dgm:t>
        <a:bodyPr/>
        <a:lstStyle/>
        <a:p>
          <a:endParaRPr lang="sv-SE"/>
        </a:p>
      </dgm:t>
    </dgm:pt>
    <dgm:pt modelId="{BB65C7D9-DEC1-4638-AA0A-BFEF4E1A5C0F}" type="sibTrans" cxnId="{A3CAB2A6-91DC-4D94-B635-CA6D08957E16}">
      <dgm:prSet/>
      <dgm:spPr/>
      <dgm:t>
        <a:bodyPr/>
        <a:lstStyle/>
        <a:p>
          <a:endParaRPr lang="sv-SE"/>
        </a:p>
      </dgm:t>
    </dgm:pt>
    <dgm:pt modelId="{E75380DD-9E22-45ED-9A42-CC2251AB6BFB}">
      <dgm:prSet phldrT="[Text]"/>
      <dgm:spPr>
        <a:xfrm>
          <a:off x="2023066" y="154807"/>
          <a:ext cx="1542592" cy="1542592"/>
        </a:xfrm>
        <a:prstGeom prst="pie">
          <a:avLst>
            <a:gd name="adj1" fmla="val 5400000"/>
            <a:gd name="adj2" fmla="val 10800000"/>
          </a:avLst>
        </a:prstGeom>
        <a:solidFill>
          <a:srgbClr val="92D050"/>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Följ upp</a:t>
          </a:r>
        </a:p>
      </dgm:t>
    </dgm:pt>
    <dgm:pt modelId="{D79DC1D6-6905-432A-B28E-540E18C632F6}" type="parTrans" cxnId="{9FF7E8DC-0DED-4C71-AB78-DA5E7A9E2EAD}">
      <dgm:prSet/>
      <dgm:spPr/>
      <dgm:t>
        <a:bodyPr/>
        <a:lstStyle/>
        <a:p>
          <a:endParaRPr lang="sv-SE"/>
        </a:p>
      </dgm:t>
    </dgm:pt>
    <dgm:pt modelId="{BF54EB8F-1684-4BCC-85E4-C230AA98585C}" type="sibTrans" cxnId="{9FF7E8DC-0DED-4C71-AB78-DA5E7A9E2EAD}">
      <dgm:prSet/>
      <dgm:spPr/>
      <dgm:t>
        <a:bodyPr/>
        <a:lstStyle/>
        <a:p>
          <a:endParaRPr lang="sv-SE"/>
        </a:p>
      </dgm:t>
    </dgm:pt>
    <dgm:pt modelId="{32C5CD59-9070-4080-A516-CFC56DF20D3F}">
      <dgm:prSet phldrT="[Text]"/>
      <dgm:spPr>
        <a:xfrm>
          <a:off x="2002195" y="137790"/>
          <a:ext cx="1542592" cy="1542592"/>
        </a:xfrm>
        <a:prstGeom prst="pie">
          <a:avLst>
            <a:gd name="adj1" fmla="val 10800000"/>
            <a:gd name="adj2" fmla="val 16200000"/>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Lär och Agera</a:t>
          </a:r>
        </a:p>
      </dgm:t>
    </dgm:pt>
    <dgm:pt modelId="{3C64B802-10E8-4AC3-BE9E-B3FF57D27C69}" type="parTrans" cxnId="{80D47EF3-8534-4857-9CD8-F5E36C5B2265}">
      <dgm:prSet/>
      <dgm:spPr/>
      <dgm:t>
        <a:bodyPr/>
        <a:lstStyle/>
        <a:p>
          <a:endParaRPr lang="sv-SE"/>
        </a:p>
      </dgm:t>
    </dgm:pt>
    <dgm:pt modelId="{631D511C-101F-449B-A99C-67889EC0E5D2}" type="sibTrans" cxnId="{80D47EF3-8534-4857-9CD8-F5E36C5B2265}">
      <dgm:prSet/>
      <dgm:spPr/>
      <dgm:t>
        <a:bodyPr/>
        <a:lstStyle/>
        <a:p>
          <a:endParaRPr lang="sv-SE"/>
        </a:p>
      </dgm:t>
    </dgm:pt>
    <dgm:pt modelId="{522D825A-5F65-401F-91A3-47A8429EED4D}">
      <dgm:prSet/>
      <dgm:spPr>
        <a:xfrm>
          <a:off x="2058278" y="209268"/>
          <a:ext cx="1575743" cy="1455513"/>
        </a:xfrm>
        <a:prstGeom prst="pie">
          <a:avLst>
            <a:gd name="adj1" fmla="val 0"/>
            <a:gd name="adj2" fmla="val 5400000"/>
          </a:avLst>
        </a:prstGeom>
        <a:solidFill>
          <a:srgbClr val="FFCA08">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Genomför</a:t>
          </a:r>
        </a:p>
      </dgm:t>
    </dgm:pt>
    <dgm:pt modelId="{F0807AB7-9526-45A1-A864-7E92FFF387C6}" type="parTrans" cxnId="{10BB3DFD-112D-4466-8868-C91DB746A598}">
      <dgm:prSet/>
      <dgm:spPr/>
      <dgm:t>
        <a:bodyPr/>
        <a:lstStyle/>
        <a:p>
          <a:endParaRPr lang="sv-SE"/>
        </a:p>
      </dgm:t>
    </dgm:pt>
    <dgm:pt modelId="{38CDB09F-79EA-44AB-B176-DD612DA89C1A}" type="sibTrans" cxnId="{10BB3DFD-112D-4466-8868-C91DB746A598}">
      <dgm:prSet/>
      <dgm:spPr/>
      <dgm:t>
        <a:bodyPr/>
        <a:lstStyle/>
        <a:p>
          <a:endParaRPr lang="sv-SE"/>
        </a:p>
      </dgm:t>
    </dgm:pt>
    <dgm:pt modelId="{C0F0CA25-246E-432A-B1FD-2A7D313FB426}" type="pres">
      <dgm:prSet presAssocID="{0E0AED59-7E13-41D1-A1FA-F287C5F6BADE}" presName="compositeShape" presStyleCnt="0">
        <dgm:presLayoutVars>
          <dgm:chMax val="7"/>
          <dgm:dir/>
          <dgm:resizeHandles val="exact"/>
        </dgm:presLayoutVars>
      </dgm:prSet>
      <dgm:spPr/>
    </dgm:pt>
    <dgm:pt modelId="{5C727132-A2D9-4ECD-93DE-64C9A15688A5}" type="pres">
      <dgm:prSet presAssocID="{0E0AED59-7E13-41D1-A1FA-F287C5F6BADE}" presName="wedge1" presStyleLbl="node1" presStyleIdx="0" presStyleCnt="4" custLinFactNeighborX="-989" custLinFactNeighborY="4106"/>
      <dgm:spPr/>
    </dgm:pt>
    <dgm:pt modelId="{4AFE5970-A861-4132-8F18-0A0847523D6B}" type="pres">
      <dgm:prSet presAssocID="{0E0AED59-7E13-41D1-A1FA-F287C5F6BADE}" presName="dummy1a" presStyleCnt="0"/>
      <dgm:spPr/>
    </dgm:pt>
    <dgm:pt modelId="{2828AB7F-A252-498F-BD36-5DB656771061}" type="pres">
      <dgm:prSet presAssocID="{0E0AED59-7E13-41D1-A1FA-F287C5F6BADE}" presName="dummy1b" presStyleCnt="0"/>
      <dgm:spPr/>
    </dgm:pt>
    <dgm:pt modelId="{557F117F-6E06-492F-9A4F-3F6C05FAD8F8}" type="pres">
      <dgm:prSet presAssocID="{0E0AED59-7E13-41D1-A1FA-F287C5F6BADE}" presName="wedge1Tx" presStyleLbl="node1" presStyleIdx="0" presStyleCnt="4">
        <dgm:presLayoutVars>
          <dgm:chMax val="0"/>
          <dgm:chPref val="0"/>
          <dgm:bulletEnabled val="1"/>
        </dgm:presLayoutVars>
      </dgm:prSet>
      <dgm:spPr/>
    </dgm:pt>
    <dgm:pt modelId="{0A579ECD-3717-4062-BAFB-342BEF8D2874}" type="pres">
      <dgm:prSet presAssocID="{0E0AED59-7E13-41D1-A1FA-F287C5F6BADE}" presName="wedge2" presStyleLbl="node1" presStyleIdx="1" presStyleCnt="4" custScaleX="102149" custScaleY="94355" custLinFactNeighborX="0" custLinFactNeighborY="708"/>
      <dgm:spPr/>
    </dgm:pt>
    <dgm:pt modelId="{B66636F6-FE96-4CF6-B4F7-141D3B18835A}" type="pres">
      <dgm:prSet presAssocID="{0E0AED59-7E13-41D1-A1FA-F287C5F6BADE}" presName="dummy2a" presStyleCnt="0"/>
      <dgm:spPr/>
    </dgm:pt>
    <dgm:pt modelId="{11BDB490-43E1-4F0B-BD75-22BB20F8A231}" type="pres">
      <dgm:prSet presAssocID="{0E0AED59-7E13-41D1-A1FA-F287C5F6BADE}" presName="dummy2b" presStyleCnt="0"/>
      <dgm:spPr/>
    </dgm:pt>
    <dgm:pt modelId="{C01C1EBD-FC04-440B-9D56-928DC9F374E0}" type="pres">
      <dgm:prSet presAssocID="{0E0AED59-7E13-41D1-A1FA-F287C5F6BADE}" presName="wedge2Tx" presStyleLbl="node1" presStyleIdx="1" presStyleCnt="4">
        <dgm:presLayoutVars>
          <dgm:chMax val="0"/>
          <dgm:chPref val="0"/>
          <dgm:bulletEnabled val="1"/>
        </dgm:presLayoutVars>
      </dgm:prSet>
      <dgm:spPr/>
    </dgm:pt>
    <dgm:pt modelId="{775E4F4F-345C-4992-AE56-8252DD4D1E34}" type="pres">
      <dgm:prSet presAssocID="{0E0AED59-7E13-41D1-A1FA-F287C5F6BADE}" presName="wedge3" presStyleLbl="node1" presStyleIdx="2" presStyleCnt="4" custLinFactNeighborX="388" custLinFactNeighborY="562"/>
      <dgm:spPr/>
    </dgm:pt>
    <dgm:pt modelId="{2B56B42C-E5DE-4FCC-A87F-209086CF97B2}" type="pres">
      <dgm:prSet presAssocID="{0E0AED59-7E13-41D1-A1FA-F287C5F6BADE}" presName="dummy3a" presStyleCnt="0"/>
      <dgm:spPr/>
    </dgm:pt>
    <dgm:pt modelId="{5F401F78-A30A-47A8-98F1-C7994DB86009}" type="pres">
      <dgm:prSet presAssocID="{0E0AED59-7E13-41D1-A1FA-F287C5F6BADE}" presName="dummy3b" presStyleCnt="0"/>
      <dgm:spPr/>
    </dgm:pt>
    <dgm:pt modelId="{437CEA56-BD7C-4F26-8271-4216196F913B}" type="pres">
      <dgm:prSet presAssocID="{0E0AED59-7E13-41D1-A1FA-F287C5F6BADE}" presName="wedge3Tx" presStyleLbl="node1" presStyleIdx="2" presStyleCnt="4">
        <dgm:presLayoutVars>
          <dgm:chMax val="0"/>
          <dgm:chPref val="0"/>
          <dgm:bulletEnabled val="1"/>
        </dgm:presLayoutVars>
      </dgm:prSet>
      <dgm:spPr/>
    </dgm:pt>
    <dgm:pt modelId="{77A8EC79-A352-47FD-B763-6A7E25A57F18}" type="pres">
      <dgm:prSet presAssocID="{0E0AED59-7E13-41D1-A1FA-F287C5F6BADE}" presName="wedge4" presStyleLbl="node1" presStyleIdx="3" presStyleCnt="4" custLinFactNeighborX="2503" custLinFactNeighborY="5894"/>
      <dgm:spPr/>
    </dgm:pt>
    <dgm:pt modelId="{12EE339B-1FEA-419C-B9B4-F12E1668D6BF}" type="pres">
      <dgm:prSet presAssocID="{0E0AED59-7E13-41D1-A1FA-F287C5F6BADE}" presName="dummy4a" presStyleCnt="0"/>
      <dgm:spPr/>
    </dgm:pt>
    <dgm:pt modelId="{A06AFA73-4932-43B6-A718-991EF502595D}" type="pres">
      <dgm:prSet presAssocID="{0E0AED59-7E13-41D1-A1FA-F287C5F6BADE}" presName="dummy4b" presStyleCnt="0"/>
      <dgm:spPr/>
    </dgm:pt>
    <dgm:pt modelId="{4E66744B-F5D1-41D1-84D7-8780D624AF51}" type="pres">
      <dgm:prSet presAssocID="{0E0AED59-7E13-41D1-A1FA-F287C5F6BADE}" presName="wedge4Tx" presStyleLbl="node1" presStyleIdx="3" presStyleCnt="4">
        <dgm:presLayoutVars>
          <dgm:chMax val="0"/>
          <dgm:chPref val="0"/>
          <dgm:bulletEnabled val="1"/>
        </dgm:presLayoutVars>
      </dgm:prSet>
      <dgm:spPr/>
    </dgm:pt>
    <dgm:pt modelId="{45A74125-984C-4060-85F2-BF9645C78497}" type="pres">
      <dgm:prSet presAssocID="{BB65C7D9-DEC1-4638-AA0A-BFEF4E1A5C0F}" presName="arrowWedge1" presStyleLbl="fgSibTrans2D1" presStyleIdx="0" presStyleCnt="4"/>
      <dgm:spPr>
        <a:xfrm>
          <a:off x="1972155" y="36311"/>
          <a:ext cx="1733580" cy="1733580"/>
        </a:xfrm>
        <a:prstGeom prst="circularArrow">
          <a:avLst>
            <a:gd name="adj1" fmla="val 5085"/>
            <a:gd name="adj2" fmla="val 327528"/>
            <a:gd name="adj3" fmla="val 21272472"/>
            <a:gd name="adj4" fmla="val 16200000"/>
            <a:gd name="adj5" fmla="val 5932"/>
          </a:avLst>
        </a:prstGeom>
        <a:solidFill>
          <a:sysClr val="windowText" lastClr="000000">
            <a:lumMod val="50000"/>
            <a:lumOff val="50000"/>
          </a:sysClr>
        </a:solidFill>
        <a:ln>
          <a:noFill/>
        </a:ln>
        <a:effectLst/>
      </dgm:spPr>
    </dgm:pt>
    <dgm:pt modelId="{E048F229-5193-4513-B5F7-4E35C0E7329F}" type="pres">
      <dgm:prSet presAssocID="{38CDB09F-79EA-44AB-B176-DD612DA89C1A}" presName="arrowWedge2" presStyleLbl="fgSibTrans2D1" presStyleIdx="1" presStyleCnt="4" custLinFactNeighborX="-830" custLinFactNeighborY="-1177"/>
      <dgm:spPr>
        <a:xfrm>
          <a:off x="1964584" y="50846"/>
          <a:ext cx="1733580" cy="1733580"/>
        </a:xfrm>
        <a:prstGeom prst="circularArrow">
          <a:avLst>
            <a:gd name="adj1" fmla="val 5085"/>
            <a:gd name="adj2" fmla="val 327528"/>
            <a:gd name="adj3" fmla="val 5072472"/>
            <a:gd name="adj4" fmla="val 0"/>
            <a:gd name="adj5" fmla="val 5932"/>
          </a:avLst>
        </a:prstGeom>
        <a:solidFill>
          <a:sysClr val="windowText" lastClr="000000">
            <a:lumMod val="50000"/>
            <a:lumOff val="50000"/>
          </a:sysClr>
        </a:solidFill>
        <a:ln>
          <a:noFill/>
        </a:ln>
        <a:effectLst/>
      </dgm:spPr>
    </dgm:pt>
    <dgm:pt modelId="{34C59CC6-DD57-4D78-B5B7-C3427C3C45BD}" type="pres">
      <dgm:prSet presAssocID="{BF54EB8F-1684-4BCC-85E4-C230AA98585C}" presName="arrowWedge3" presStyleLbl="fgSibTrans2D1" presStyleIdx="2" presStyleCnt="4"/>
      <dgm:spPr>
        <a:xfrm>
          <a:off x="1927572" y="59313"/>
          <a:ext cx="1733580" cy="1733580"/>
        </a:xfrm>
        <a:prstGeom prst="circularArrow">
          <a:avLst>
            <a:gd name="adj1" fmla="val 5085"/>
            <a:gd name="adj2" fmla="val 327528"/>
            <a:gd name="adj3" fmla="val 10472472"/>
            <a:gd name="adj4" fmla="val 5400000"/>
            <a:gd name="adj5" fmla="val 5932"/>
          </a:avLst>
        </a:prstGeom>
        <a:solidFill>
          <a:sysClr val="windowText" lastClr="000000">
            <a:lumMod val="50000"/>
            <a:lumOff val="50000"/>
          </a:sysClr>
        </a:solidFill>
        <a:ln>
          <a:noFill/>
        </a:ln>
        <a:effectLst/>
      </dgm:spPr>
    </dgm:pt>
    <dgm:pt modelId="{17534E52-B355-4C58-A799-8E78E2546ED6}" type="pres">
      <dgm:prSet presAssocID="{631D511C-101F-449B-A99C-67889EC0E5D2}" presName="arrowWedge4" presStyleLbl="fgSibTrans2D1" presStyleIdx="3" presStyleCnt="4"/>
      <dgm:spPr>
        <a:xfrm>
          <a:off x="1906701" y="42296"/>
          <a:ext cx="1733580" cy="1733580"/>
        </a:xfrm>
        <a:prstGeom prst="circularArrow">
          <a:avLst>
            <a:gd name="adj1" fmla="val 5085"/>
            <a:gd name="adj2" fmla="val 327528"/>
            <a:gd name="adj3" fmla="val 15872472"/>
            <a:gd name="adj4" fmla="val 10800000"/>
            <a:gd name="adj5" fmla="val 5932"/>
          </a:avLst>
        </a:prstGeom>
        <a:solidFill>
          <a:sysClr val="windowText" lastClr="000000">
            <a:lumMod val="50000"/>
            <a:lumOff val="50000"/>
          </a:sysClr>
        </a:solidFill>
        <a:ln>
          <a:noFill/>
        </a:ln>
        <a:effectLst/>
      </dgm:spPr>
    </dgm:pt>
  </dgm:ptLst>
  <dgm:cxnLst>
    <dgm:cxn modelId="{516B2425-82A9-4254-BB41-39788819E32A}" type="presOf" srcId="{E75380DD-9E22-45ED-9A42-CC2251AB6BFB}" destId="{437CEA56-BD7C-4F26-8271-4216196F913B}" srcOrd="1" destOrd="0" presId="urn:microsoft.com/office/officeart/2005/8/layout/cycle8"/>
    <dgm:cxn modelId="{2A809727-305D-43F3-B016-6E3FA187ED78}" type="presOf" srcId="{32C5CD59-9070-4080-A516-CFC56DF20D3F}" destId="{4E66744B-F5D1-41D1-84D7-8780D624AF51}" srcOrd="1" destOrd="0" presId="urn:microsoft.com/office/officeart/2005/8/layout/cycle8"/>
    <dgm:cxn modelId="{42734136-BD14-4D35-AF93-862CB21266D4}" type="presOf" srcId="{522D825A-5F65-401F-91A3-47A8429EED4D}" destId="{0A579ECD-3717-4062-BAFB-342BEF8D2874}" srcOrd="0" destOrd="0" presId="urn:microsoft.com/office/officeart/2005/8/layout/cycle8"/>
    <dgm:cxn modelId="{F27DE544-E2C7-447F-A77F-F56C4B4753E4}" type="presOf" srcId="{0E0AED59-7E13-41D1-A1FA-F287C5F6BADE}" destId="{C0F0CA25-246E-432A-B1FD-2A7D313FB426}" srcOrd="0" destOrd="0" presId="urn:microsoft.com/office/officeart/2005/8/layout/cycle8"/>
    <dgm:cxn modelId="{14FD2B66-8356-428D-B1FB-C80E506BBF5A}" type="presOf" srcId="{32C5CD59-9070-4080-A516-CFC56DF20D3F}" destId="{77A8EC79-A352-47FD-B763-6A7E25A57F18}" srcOrd="0" destOrd="0" presId="urn:microsoft.com/office/officeart/2005/8/layout/cycle8"/>
    <dgm:cxn modelId="{6331A34F-B499-4449-88E3-00C8E8A73C9E}" type="presOf" srcId="{0184766C-297B-4A2C-8423-6906E9583230}" destId="{557F117F-6E06-492F-9A4F-3F6C05FAD8F8}" srcOrd="1" destOrd="0" presId="urn:microsoft.com/office/officeart/2005/8/layout/cycle8"/>
    <dgm:cxn modelId="{9FB1D786-3330-49FC-AFFA-716A9FE07668}" type="presOf" srcId="{0184766C-297B-4A2C-8423-6906E9583230}" destId="{5C727132-A2D9-4ECD-93DE-64C9A15688A5}" srcOrd="0" destOrd="0" presId="urn:microsoft.com/office/officeart/2005/8/layout/cycle8"/>
    <dgm:cxn modelId="{190EFC93-41C4-4B65-9D3D-9CB52E933215}" type="presOf" srcId="{E75380DD-9E22-45ED-9A42-CC2251AB6BFB}" destId="{775E4F4F-345C-4992-AE56-8252DD4D1E34}" srcOrd="0" destOrd="0" presId="urn:microsoft.com/office/officeart/2005/8/layout/cycle8"/>
    <dgm:cxn modelId="{A23DCE99-C13E-4C49-82FE-6F4BF79C3055}" type="presOf" srcId="{522D825A-5F65-401F-91A3-47A8429EED4D}" destId="{C01C1EBD-FC04-440B-9D56-928DC9F374E0}" srcOrd="1" destOrd="0" presId="urn:microsoft.com/office/officeart/2005/8/layout/cycle8"/>
    <dgm:cxn modelId="{A3CAB2A6-91DC-4D94-B635-CA6D08957E16}" srcId="{0E0AED59-7E13-41D1-A1FA-F287C5F6BADE}" destId="{0184766C-297B-4A2C-8423-6906E9583230}" srcOrd="0" destOrd="0" parTransId="{83AE062C-531E-43B2-9A12-2D25E877BB62}" sibTransId="{BB65C7D9-DEC1-4638-AA0A-BFEF4E1A5C0F}"/>
    <dgm:cxn modelId="{9FF7E8DC-0DED-4C71-AB78-DA5E7A9E2EAD}" srcId="{0E0AED59-7E13-41D1-A1FA-F287C5F6BADE}" destId="{E75380DD-9E22-45ED-9A42-CC2251AB6BFB}" srcOrd="2" destOrd="0" parTransId="{D79DC1D6-6905-432A-B28E-540E18C632F6}" sibTransId="{BF54EB8F-1684-4BCC-85E4-C230AA98585C}"/>
    <dgm:cxn modelId="{80D47EF3-8534-4857-9CD8-F5E36C5B2265}" srcId="{0E0AED59-7E13-41D1-A1FA-F287C5F6BADE}" destId="{32C5CD59-9070-4080-A516-CFC56DF20D3F}" srcOrd="3" destOrd="0" parTransId="{3C64B802-10E8-4AC3-BE9E-B3FF57D27C69}" sibTransId="{631D511C-101F-449B-A99C-67889EC0E5D2}"/>
    <dgm:cxn modelId="{10BB3DFD-112D-4466-8868-C91DB746A598}" srcId="{0E0AED59-7E13-41D1-A1FA-F287C5F6BADE}" destId="{522D825A-5F65-401F-91A3-47A8429EED4D}" srcOrd="1" destOrd="0" parTransId="{F0807AB7-9526-45A1-A864-7E92FFF387C6}" sibTransId="{38CDB09F-79EA-44AB-B176-DD612DA89C1A}"/>
    <dgm:cxn modelId="{5F0DD347-4F62-40F8-B75A-5DDC6DBD6B9A}" type="presParOf" srcId="{C0F0CA25-246E-432A-B1FD-2A7D313FB426}" destId="{5C727132-A2D9-4ECD-93DE-64C9A15688A5}" srcOrd="0" destOrd="0" presId="urn:microsoft.com/office/officeart/2005/8/layout/cycle8"/>
    <dgm:cxn modelId="{E1C0E45E-3A53-4A44-8BEB-FBB71B5D0604}" type="presParOf" srcId="{C0F0CA25-246E-432A-B1FD-2A7D313FB426}" destId="{4AFE5970-A861-4132-8F18-0A0847523D6B}" srcOrd="1" destOrd="0" presId="urn:microsoft.com/office/officeart/2005/8/layout/cycle8"/>
    <dgm:cxn modelId="{13DA95FC-6024-4ACD-AD50-3CA0C43C4DD1}" type="presParOf" srcId="{C0F0CA25-246E-432A-B1FD-2A7D313FB426}" destId="{2828AB7F-A252-498F-BD36-5DB656771061}" srcOrd="2" destOrd="0" presId="urn:microsoft.com/office/officeart/2005/8/layout/cycle8"/>
    <dgm:cxn modelId="{43F9AC48-A61F-4593-BD95-2E266CDABC4B}" type="presParOf" srcId="{C0F0CA25-246E-432A-B1FD-2A7D313FB426}" destId="{557F117F-6E06-492F-9A4F-3F6C05FAD8F8}" srcOrd="3" destOrd="0" presId="urn:microsoft.com/office/officeart/2005/8/layout/cycle8"/>
    <dgm:cxn modelId="{0422C436-0F03-4DA5-B88D-01DEE95BD2FF}" type="presParOf" srcId="{C0F0CA25-246E-432A-B1FD-2A7D313FB426}" destId="{0A579ECD-3717-4062-BAFB-342BEF8D2874}" srcOrd="4" destOrd="0" presId="urn:microsoft.com/office/officeart/2005/8/layout/cycle8"/>
    <dgm:cxn modelId="{973D8EB8-D127-4243-9451-D222E8985528}" type="presParOf" srcId="{C0F0CA25-246E-432A-B1FD-2A7D313FB426}" destId="{B66636F6-FE96-4CF6-B4F7-141D3B18835A}" srcOrd="5" destOrd="0" presId="urn:microsoft.com/office/officeart/2005/8/layout/cycle8"/>
    <dgm:cxn modelId="{F508F60F-E50D-476D-9AC7-8F7B6765EAEB}" type="presParOf" srcId="{C0F0CA25-246E-432A-B1FD-2A7D313FB426}" destId="{11BDB490-43E1-4F0B-BD75-22BB20F8A231}" srcOrd="6" destOrd="0" presId="urn:microsoft.com/office/officeart/2005/8/layout/cycle8"/>
    <dgm:cxn modelId="{6CF3A25E-DC51-4846-BF66-5DFFF4D7E565}" type="presParOf" srcId="{C0F0CA25-246E-432A-B1FD-2A7D313FB426}" destId="{C01C1EBD-FC04-440B-9D56-928DC9F374E0}" srcOrd="7" destOrd="0" presId="urn:microsoft.com/office/officeart/2005/8/layout/cycle8"/>
    <dgm:cxn modelId="{AE2C78AD-275D-409A-89D6-35E80CEF3E9B}" type="presParOf" srcId="{C0F0CA25-246E-432A-B1FD-2A7D313FB426}" destId="{775E4F4F-345C-4992-AE56-8252DD4D1E34}" srcOrd="8" destOrd="0" presId="urn:microsoft.com/office/officeart/2005/8/layout/cycle8"/>
    <dgm:cxn modelId="{680BE415-0665-491C-A9CA-3F6C1558EEAB}" type="presParOf" srcId="{C0F0CA25-246E-432A-B1FD-2A7D313FB426}" destId="{2B56B42C-E5DE-4FCC-A87F-209086CF97B2}" srcOrd="9" destOrd="0" presId="urn:microsoft.com/office/officeart/2005/8/layout/cycle8"/>
    <dgm:cxn modelId="{0F4A9313-908B-41BE-A9B4-DF3762CC41A5}" type="presParOf" srcId="{C0F0CA25-246E-432A-B1FD-2A7D313FB426}" destId="{5F401F78-A30A-47A8-98F1-C7994DB86009}" srcOrd="10" destOrd="0" presId="urn:microsoft.com/office/officeart/2005/8/layout/cycle8"/>
    <dgm:cxn modelId="{9760C072-CB26-43B6-83FD-506D7F5ADD6A}" type="presParOf" srcId="{C0F0CA25-246E-432A-B1FD-2A7D313FB426}" destId="{437CEA56-BD7C-4F26-8271-4216196F913B}" srcOrd="11" destOrd="0" presId="urn:microsoft.com/office/officeart/2005/8/layout/cycle8"/>
    <dgm:cxn modelId="{5FDB2F2D-2406-4D8F-B074-8A5D2F6B7526}" type="presParOf" srcId="{C0F0CA25-246E-432A-B1FD-2A7D313FB426}" destId="{77A8EC79-A352-47FD-B763-6A7E25A57F18}" srcOrd="12" destOrd="0" presId="urn:microsoft.com/office/officeart/2005/8/layout/cycle8"/>
    <dgm:cxn modelId="{3F066205-8237-4D5A-AD59-550088E28AE3}" type="presParOf" srcId="{C0F0CA25-246E-432A-B1FD-2A7D313FB426}" destId="{12EE339B-1FEA-419C-B9B4-F12E1668D6BF}" srcOrd="13" destOrd="0" presId="urn:microsoft.com/office/officeart/2005/8/layout/cycle8"/>
    <dgm:cxn modelId="{0FEF3132-D8FD-4D6A-8A71-ED30D331D728}" type="presParOf" srcId="{C0F0CA25-246E-432A-B1FD-2A7D313FB426}" destId="{A06AFA73-4932-43B6-A718-991EF502595D}" srcOrd="14" destOrd="0" presId="urn:microsoft.com/office/officeart/2005/8/layout/cycle8"/>
    <dgm:cxn modelId="{388E41B8-D661-4A02-94D3-F5FFD024FD7B}" type="presParOf" srcId="{C0F0CA25-246E-432A-B1FD-2A7D313FB426}" destId="{4E66744B-F5D1-41D1-84D7-8780D624AF51}" srcOrd="15" destOrd="0" presId="urn:microsoft.com/office/officeart/2005/8/layout/cycle8"/>
    <dgm:cxn modelId="{1BA9DF82-9538-42FB-9D3A-A75B06A527BD}" type="presParOf" srcId="{C0F0CA25-246E-432A-B1FD-2A7D313FB426}" destId="{45A74125-984C-4060-85F2-BF9645C78497}" srcOrd="16" destOrd="0" presId="urn:microsoft.com/office/officeart/2005/8/layout/cycle8"/>
    <dgm:cxn modelId="{DC46320E-8003-4ACE-81F8-E4BC3CF0315A}" type="presParOf" srcId="{C0F0CA25-246E-432A-B1FD-2A7D313FB426}" destId="{E048F229-5193-4513-B5F7-4E35C0E7329F}" srcOrd="17" destOrd="0" presId="urn:microsoft.com/office/officeart/2005/8/layout/cycle8"/>
    <dgm:cxn modelId="{27FD441C-A201-4133-AE51-8BBCE5E48D5D}" type="presParOf" srcId="{C0F0CA25-246E-432A-B1FD-2A7D313FB426}" destId="{34C59CC6-DD57-4D78-B5B7-C3427C3C45BD}" srcOrd="18" destOrd="0" presId="urn:microsoft.com/office/officeart/2005/8/layout/cycle8"/>
    <dgm:cxn modelId="{84FC91DF-F691-4821-86E6-B35F63248D49}" type="presParOf" srcId="{C0F0CA25-246E-432A-B1FD-2A7D313FB426}" destId="{17534E52-B355-4C58-A799-8E78E2546ED6}" srcOrd="19"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E0AED59-7E13-41D1-A1FA-F287C5F6BADE}" type="doc">
      <dgm:prSet loTypeId="urn:microsoft.com/office/officeart/2005/8/layout/cycle8" loCatId="cycle" qsTypeId="urn:microsoft.com/office/officeart/2005/8/quickstyle/simple1" qsCatId="simple" csTypeId="urn:microsoft.com/office/officeart/2005/8/colors/accent1_2" csCatId="accent1" phldr="1"/>
      <dgm:spPr/>
    </dgm:pt>
    <dgm:pt modelId="{0184766C-297B-4A2C-8423-6906E9583230}">
      <dgm:prSet phldrT="[Text]"/>
      <dgm:spPr>
        <a:xfrm>
          <a:off x="2067649" y="131804"/>
          <a:ext cx="1542592" cy="1542592"/>
        </a:xfrm>
        <a:prstGeom prst="pie">
          <a:avLst>
            <a:gd name="adj1" fmla="val 16200000"/>
            <a:gd name="adj2" fmla="val 0"/>
          </a:avLst>
        </a:prstGeom>
        <a:solidFill>
          <a:srgbClr val="EC7016"/>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b="0">
              <a:solidFill>
                <a:sysClr val="windowText" lastClr="000000"/>
              </a:solidFill>
              <a:latin typeface="Calibri" panose="020F0502020204030204"/>
              <a:ea typeface="+mn-ea"/>
              <a:cs typeface="+mn-cs"/>
            </a:rPr>
            <a:t>Planera</a:t>
          </a:r>
        </a:p>
      </dgm:t>
    </dgm:pt>
    <dgm:pt modelId="{83AE062C-531E-43B2-9A12-2D25E877BB62}" type="parTrans" cxnId="{A3CAB2A6-91DC-4D94-B635-CA6D08957E16}">
      <dgm:prSet/>
      <dgm:spPr/>
      <dgm:t>
        <a:bodyPr/>
        <a:lstStyle/>
        <a:p>
          <a:endParaRPr lang="sv-SE"/>
        </a:p>
      </dgm:t>
    </dgm:pt>
    <dgm:pt modelId="{BB65C7D9-DEC1-4638-AA0A-BFEF4E1A5C0F}" type="sibTrans" cxnId="{A3CAB2A6-91DC-4D94-B635-CA6D08957E16}">
      <dgm:prSet/>
      <dgm:spPr/>
      <dgm:t>
        <a:bodyPr/>
        <a:lstStyle/>
        <a:p>
          <a:endParaRPr lang="sv-SE"/>
        </a:p>
      </dgm:t>
    </dgm:pt>
    <dgm:pt modelId="{E75380DD-9E22-45ED-9A42-CC2251AB6BFB}">
      <dgm:prSet phldrT="[Text]"/>
      <dgm:spPr>
        <a:xfrm>
          <a:off x="2023066" y="154807"/>
          <a:ext cx="1542592" cy="1542592"/>
        </a:xfrm>
        <a:prstGeom prst="pie">
          <a:avLst>
            <a:gd name="adj1" fmla="val 5400000"/>
            <a:gd name="adj2" fmla="val 10800000"/>
          </a:avLst>
        </a:prstGeom>
        <a:solidFill>
          <a:srgbClr val="92D050"/>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Följ upp</a:t>
          </a:r>
        </a:p>
      </dgm:t>
    </dgm:pt>
    <dgm:pt modelId="{D79DC1D6-6905-432A-B28E-540E18C632F6}" type="parTrans" cxnId="{9FF7E8DC-0DED-4C71-AB78-DA5E7A9E2EAD}">
      <dgm:prSet/>
      <dgm:spPr/>
      <dgm:t>
        <a:bodyPr/>
        <a:lstStyle/>
        <a:p>
          <a:endParaRPr lang="sv-SE"/>
        </a:p>
      </dgm:t>
    </dgm:pt>
    <dgm:pt modelId="{BF54EB8F-1684-4BCC-85E4-C230AA98585C}" type="sibTrans" cxnId="{9FF7E8DC-0DED-4C71-AB78-DA5E7A9E2EAD}">
      <dgm:prSet/>
      <dgm:spPr/>
      <dgm:t>
        <a:bodyPr/>
        <a:lstStyle/>
        <a:p>
          <a:endParaRPr lang="sv-SE"/>
        </a:p>
      </dgm:t>
    </dgm:pt>
    <dgm:pt modelId="{32C5CD59-9070-4080-A516-CFC56DF20D3F}">
      <dgm:prSet phldrT="[Text]"/>
      <dgm:spPr>
        <a:xfrm>
          <a:off x="2002195" y="137790"/>
          <a:ext cx="1542592" cy="1542592"/>
        </a:xfrm>
        <a:prstGeom prst="pie">
          <a:avLst>
            <a:gd name="adj1" fmla="val 10800000"/>
            <a:gd name="adj2" fmla="val 16200000"/>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Lär och Agera</a:t>
          </a:r>
        </a:p>
      </dgm:t>
    </dgm:pt>
    <dgm:pt modelId="{3C64B802-10E8-4AC3-BE9E-B3FF57D27C69}" type="parTrans" cxnId="{80D47EF3-8534-4857-9CD8-F5E36C5B2265}">
      <dgm:prSet/>
      <dgm:spPr/>
      <dgm:t>
        <a:bodyPr/>
        <a:lstStyle/>
        <a:p>
          <a:endParaRPr lang="sv-SE"/>
        </a:p>
      </dgm:t>
    </dgm:pt>
    <dgm:pt modelId="{631D511C-101F-449B-A99C-67889EC0E5D2}" type="sibTrans" cxnId="{80D47EF3-8534-4857-9CD8-F5E36C5B2265}">
      <dgm:prSet/>
      <dgm:spPr/>
      <dgm:t>
        <a:bodyPr/>
        <a:lstStyle/>
        <a:p>
          <a:endParaRPr lang="sv-SE"/>
        </a:p>
      </dgm:t>
    </dgm:pt>
    <dgm:pt modelId="{522D825A-5F65-401F-91A3-47A8429EED4D}">
      <dgm:prSet/>
      <dgm:spPr>
        <a:xfrm>
          <a:off x="2058278" y="209268"/>
          <a:ext cx="1575743" cy="1455513"/>
        </a:xfrm>
        <a:prstGeom prst="pie">
          <a:avLst>
            <a:gd name="adj1" fmla="val 0"/>
            <a:gd name="adj2" fmla="val 5400000"/>
          </a:avLst>
        </a:prstGeom>
        <a:solidFill>
          <a:srgbClr val="FFCA08">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Genomför</a:t>
          </a:r>
        </a:p>
      </dgm:t>
    </dgm:pt>
    <dgm:pt modelId="{F0807AB7-9526-45A1-A864-7E92FFF387C6}" type="parTrans" cxnId="{10BB3DFD-112D-4466-8868-C91DB746A598}">
      <dgm:prSet/>
      <dgm:spPr/>
      <dgm:t>
        <a:bodyPr/>
        <a:lstStyle/>
        <a:p>
          <a:endParaRPr lang="sv-SE"/>
        </a:p>
      </dgm:t>
    </dgm:pt>
    <dgm:pt modelId="{38CDB09F-79EA-44AB-B176-DD612DA89C1A}" type="sibTrans" cxnId="{10BB3DFD-112D-4466-8868-C91DB746A598}">
      <dgm:prSet/>
      <dgm:spPr/>
      <dgm:t>
        <a:bodyPr/>
        <a:lstStyle/>
        <a:p>
          <a:endParaRPr lang="sv-SE"/>
        </a:p>
      </dgm:t>
    </dgm:pt>
    <dgm:pt modelId="{C0F0CA25-246E-432A-B1FD-2A7D313FB426}" type="pres">
      <dgm:prSet presAssocID="{0E0AED59-7E13-41D1-A1FA-F287C5F6BADE}" presName="compositeShape" presStyleCnt="0">
        <dgm:presLayoutVars>
          <dgm:chMax val="7"/>
          <dgm:dir/>
          <dgm:resizeHandles val="exact"/>
        </dgm:presLayoutVars>
      </dgm:prSet>
      <dgm:spPr/>
    </dgm:pt>
    <dgm:pt modelId="{5C727132-A2D9-4ECD-93DE-64C9A15688A5}" type="pres">
      <dgm:prSet presAssocID="{0E0AED59-7E13-41D1-A1FA-F287C5F6BADE}" presName="wedge1" presStyleLbl="node1" presStyleIdx="0" presStyleCnt="4" custLinFactNeighborX="-989" custLinFactNeighborY="4106"/>
      <dgm:spPr/>
    </dgm:pt>
    <dgm:pt modelId="{4AFE5970-A861-4132-8F18-0A0847523D6B}" type="pres">
      <dgm:prSet presAssocID="{0E0AED59-7E13-41D1-A1FA-F287C5F6BADE}" presName="dummy1a" presStyleCnt="0"/>
      <dgm:spPr/>
    </dgm:pt>
    <dgm:pt modelId="{2828AB7F-A252-498F-BD36-5DB656771061}" type="pres">
      <dgm:prSet presAssocID="{0E0AED59-7E13-41D1-A1FA-F287C5F6BADE}" presName="dummy1b" presStyleCnt="0"/>
      <dgm:spPr/>
    </dgm:pt>
    <dgm:pt modelId="{557F117F-6E06-492F-9A4F-3F6C05FAD8F8}" type="pres">
      <dgm:prSet presAssocID="{0E0AED59-7E13-41D1-A1FA-F287C5F6BADE}" presName="wedge1Tx" presStyleLbl="node1" presStyleIdx="0" presStyleCnt="4">
        <dgm:presLayoutVars>
          <dgm:chMax val="0"/>
          <dgm:chPref val="0"/>
          <dgm:bulletEnabled val="1"/>
        </dgm:presLayoutVars>
      </dgm:prSet>
      <dgm:spPr/>
    </dgm:pt>
    <dgm:pt modelId="{0A579ECD-3717-4062-BAFB-342BEF8D2874}" type="pres">
      <dgm:prSet presAssocID="{0E0AED59-7E13-41D1-A1FA-F287C5F6BADE}" presName="wedge2" presStyleLbl="node1" presStyleIdx="1" presStyleCnt="4" custScaleX="102149" custScaleY="94355" custLinFactNeighborX="0" custLinFactNeighborY="708"/>
      <dgm:spPr/>
    </dgm:pt>
    <dgm:pt modelId="{B66636F6-FE96-4CF6-B4F7-141D3B18835A}" type="pres">
      <dgm:prSet presAssocID="{0E0AED59-7E13-41D1-A1FA-F287C5F6BADE}" presName="dummy2a" presStyleCnt="0"/>
      <dgm:spPr/>
    </dgm:pt>
    <dgm:pt modelId="{11BDB490-43E1-4F0B-BD75-22BB20F8A231}" type="pres">
      <dgm:prSet presAssocID="{0E0AED59-7E13-41D1-A1FA-F287C5F6BADE}" presName="dummy2b" presStyleCnt="0"/>
      <dgm:spPr/>
    </dgm:pt>
    <dgm:pt modelId="{C01C1EBD-FC04-440B-9D56-928DC9F374E0}" type="pres">
      <dgm:prSet presAssocID="{0E0AED59-7E13-41D1-A1FA-F287C5F6BADE}" presName="wedge2Tx" presStyleLbl="node1" presStyleIdx="1" presStyleCnt="4">
        <dgm:presLayoutVars>
          <dgm:chMax val="0"/>
          <dgm:chPref val="0"/>
          <dgm:bulletEnabled val="1"/>
        </dgm:presLayoutVars>
      </dgm:prSet>
      <dgm:spPr/>
    </dgm:pt>
    <dgm:pt modelId="{775E4F4F-345C-4992-AE56-8252DD4D1E34}" type="pres">
      <dgm:prSet presAssocID="{0E0AED59-7E13-41D1-A1FA-F287C5F6BADE}" presName="wedge3" presStyleLbl="node1" presStyleIdx="2" presStyleCnt="4" custLinFactNeighborX="388" custLinFactNeighborY="562"/>
      <dgm:spPr/>
    </dgm:pt>
    <dgm:pt modelId="{2B56B42C-E5DE-4FCC-A87F-209086CF97B2}" type="pres">
      <dgm:prSet presAssocID="{0E0AED59-7E13-41D1-A1FA-F287C5F6BADE}" presName="dummy3a" presStyleCnt="0"/>
      <dgm:spPr/>
    </dgm:pt>
    <dgm:pt modelId="{5F401F78-A30A-47A8-98F1-C7994DB86009}" type="pres">
      <dgm:prSet presAssocID="{0E0AED59-7E13-41D1-A1FA-F287C5F6BADE}" presName="dummy3b" presStyleCnt="0"/>
      <dgm:spPr/>
    </dgm:pt>
    <dgm:pt modelId="{437CEA56-BD7C-4F26-8271-4216196F913B}" type="pres">
      <dgm:prSet presAssocID="{0E0AED59-7E13-41D1-A1FA-F287C5F6BADE}" presName="wedge3Tx" presStyleLbl="node1" presStyleIdx="2" presStyleCnt="4">
        <dgm:presLayoutVars>
          <dgm:chMax val="0"/>
          <dgm:chPref val="0"/>
          <dgm:bulletEnabled val="1"/>
        </dgm:presLayoutVars>
      </dgm:prSet>
      <dgm:spPr/>
    </dgm:pt>
    <dgm:pt modelId="{77A8EC79-A352-47FD-B763-6A7E25A57F18}" type="pres">
      <dgm:prSet presAssocID="{0E0AED59-7E13-41D1-A1FA-F287C5F6BADE}" presName="wedge4" presStyleLbl="node1" presStyleIdx="3" presStyleCnt="4" custLinFactNeighborX="1164" custLinFactNeighborY="4106"/>
      <dgm:spPr/>
    </dgm:pt>
    <dgm:pt modelId="{12EE339B-1FEA-419C-B9B4-F12E1668D6BF}" type="pres">
      <dgm:prSet presAssocID="{0E0AED59-7E13-41D1-A1FA-F287C5F6BADE}" presName="dummy4a" presStyleCnt="0"/>
      <dgm:spPr/>
    </dgm:pt>
    <dgm:pt modelId="{A06AFA73-4932-43B6-A718-991EF502595D}" type="pres">
      <dgm:prSet presAssocID="{0E0AED59-7E13-41D1-A1FA-F287C5F6BADE}" presName="dummy4b" presStyleCnt="0"/>
      <dgm:spPr/>
    </dgm:pt>
    <dgm:pt modelId="{4E66744B-F5D1-41D1-84D7-8780D624AF51}" type="pres">
      <dgm:prSet presAssocID="{0E0AED59-7E13-41D1-A1FA-F287C5F6BADE}" presName="wedge4Tx" presStyleLbl="node1" presStyleIdx="3" presStyleCnt="4">
        <dgm:presLayoutVars>
          <dgm:chMax val="0"/>
          <dgm:chPref val="0"/>
          <dgm:bulletEnabled val="1"/>
        </dgm:presLayoutVars>
      </dgm:prSet>
      <dgm:spPr/>
    </dgm:pt>
    <dgm:pt modelId="{45A74125-984C-4060-85F2-BF9645C78497}" type="pres">
      <dgm:prSet presAssocID="{BB65C7D9-DEC1-4638-AA0A-BFEF4E1A5C0F}" presName="arrowWedge1" presStyleLbl="fgSibTrans2D1" presStyleIdx="0" presStyleCnt="4"/>
      <dgm:spPr>
        <a:xfrm>
          <a:off x="1972155" y="36311"/>
          <a:ext cx="1733580" cy="1733580"/>
        </a:xfrm>
        <a:prstGeom prst="circularArrow">
          <a:avLst>
            <a:gd name="adj1" fmla="val 5085"/>
            <a:gd name="adj2" fmla="val 327528"/>
            <a:gd name="adj3" fmla="val 21272472"/>
            <a:gd name="adj4" fmla="val 16200000"/>
            <a:gd name="adj5" fmla="val 5932"/>
          </a:avLst>
        </a:prstGeom>
        <a:solidFill>
          <a:sysClr val="windowText" lastClr="000000">
            <a:lumMod val="50000"/>
            <a:lumOff val="50000"/>
          </a:sysClr>
        </a:solidFill>
        <a:ln>
          <a:noFill/>
        </a:ln>
        <a:effectLst/>
      </dgm:spPr>
    </dgm:pt>
    <dgm:pt modelId="{E048F229-5193-4513-B5F7-4E35C0E7329F}" type="pres">
      <dgm:prSet presAssocID="{38CDB09F-79EA-44AB-B176-DD612DA89C1A}" presName="arrowWedge2" presStyleLbl="fgSibTrans2D1" presStyleIdx="1" presStyleCnt="4" custLinFactNeighborX="-830" custLinFactNeighborY="-1177"/>
      <dgm:spPr>
        <a:xfrm>
          <a:off x="1964584" y="50846"/>
          <a:ext cx="1733580" cy="1733580"/>
        </a:xfrm>
        <a:prstGeom prst="circularArrow">
          <a:avLst>
            <a:gd name="adj1" fmla="val 5085"/>
            <a:gd name="adj2" fmla="val 327528"/>
            <a:gd name="adj3" fmla="val 5072472"/>
            <a:gd name="adj4" fmla="val 0"/>
            <a:gd name="adj5" fmla="val 5932"/>
          </a:avLst>
        </a:prstGeom>
        <a:solidFill>
          <a:sysClr val="windowText" lastClr="000000">
            <a:lumMod val="50000"/>
            <a:lumOff val="50000"/>
          </a:sysClr>
        </a:solidFill>
        <a:ln>
          <a:noFill/>
        </a:ln>
        <a:effectLst/>
      </dgm:spPr>
    </dgm:pt>
    <dgm:pt modelId="{34C59CC6-DD57-4D78-B5B7-C3427C3C45BD}" type="pres">
      <dgm:prSet presAssocID="{BF54EB8F-1684-4BCC-85E4-C230AA98585C}" presName="arrowWedge3" presStyleLbl="fgSibTrans2D1" presStyleIdx="2" presStyleCnt="4"/>
      <dgm:spPr>
        <a:xfrm>
          <a:off x="1927572" y="59313"/>
          <a:ext cx="1733580" cy="1733580"/>
        </a:xfrm>
        <a:prstGeom prst="circularArrow">
          <a:avLst>
            <a:gd name="adj1" fmla="val 5085"/>
            <a:gd name="adj2" fmla="val 327528"/>
            <a:gd name="adj3" fmla="val 10472472"/>
            <a:gd name="adj4" fmla="val 5400000"/>
            <a:gd name="adj5" fmla="val 5932"/>
          </a:avLst>
        </a:prstGeom>
        <a:solidFill>
          <a:sysClr val="windowText" lastClr="000000">
            <a:lumMod val="50000"/>
            <a:lumOff val="50000"/>
          </a:sysClr>
        </a:solidFill>
        <a:ln>
          <a:noFill/>
        </a:ln>
        <a:effectLst/>
      </dgm:spPr>
    </dgm:pt>
    <dgm:pt modelId="{17534E52-B355-4C58-A799-8E78E2546ED6}" type="pres">
      <dgm:prSet presAssocID="{631D511C-101F-449B-A99C-67889EC0E5D2}" presName="arrowWedge4" presStyleLbl="fgSibTrans2D1" presStyleIdx="3" presStyleCnt="4"/>
      <dgm:spPr>
        <a:xfrm>
          <a:off x="1906701" y="42296"/>
          <a:ext cx="1733580" cy="1733580"/>
        </a:xfrm>
        <a:prstGeom prst="circularArrow">
          <a:avLst>
            <a:gd name="adj1" fmla="val 5085"/>
            <a:gd name="adj2" fmla="val 327528"/>
            <a:gd name="adj3" fmla="val 15872472"/>
            <a:gd name="adj4" fmla="val 10800000"/>
            <a:gd name="adj5" fmla="val 5932"/>
          </a:avLst>
        </a:prstGeom>
        <a:solidFill>
          <a:sysClr val="windowText" lastClr="000000">
            <a:lumMod val="50000"/>
            <a:lumOff val="50000"/>
          </a:sysClr>
        </a:solidFill>
        <a:ln>
          <a:noFill/>
        </a:ln>
        <a:effectLst/>
      </dgm:spPr>
    </dgm:pt>
  </dgm:ptLst>
  <dgm:cxnLst>
    <dgm:cxn modelId="{516B2425-82A9-4254-BB41-39788819E32A}" type="presOf" srcId="{E75380DD-9E22-45ED-9A42-CC2251AB6BFB}" destId="{437CEA56-BD7C-4F26-8271-4216196F913B}" srcOrd="1" destOrd="0" presId="urn:microsoft.com/office/officeart/2005/8/layout/cycle8"/>
    <dgm:cxn modelId="{2A809727-305D-43F3-B016-6E3FA187ED78}" type="presOf" srcId="{32C5CD59-9070-4080-A516-CFC56DF20D3F}" destId="{4E66744B-F5D1-41D1-84D7-8780D624AF51}" srcOrd="1" destOrd="0" presId="urn:microsoft.com/office/officeart/2005/8/layout/cycle8"/>
    <dgm:cxn modelId="{42734136-BD14-4D35-AF93-862CB21266D4}" type="presOf" srcId="{522D825A-5F65-401F-91A3-47A8429EED4D}" destId="{0A579ECD-3717-4062-BAFB-342BEF8D2874}" srcOrd="0" destOrd="0" presId="urn:microsoft.com/office/officeart/2005/8/layout/cycle8"/>
    <dgm:cxn modelId="{F27DE544-E2C7-447F-A77F-F56C4B4753E4}" type="presOf" srcId="{0E0AED59-7E13-41D1-A1FA-F287C5F6BADE}" destId="{C0F0CA25-246E-432A-B1FD-2A7D313FB426}" srcOrd="0" destOrd="0" presId="urn:microsoft.com/office/officeart/2005/8/layout/cycle8"/>
    <dgm:cxn modelId="{14FD2B66-8356-428D-B1FB-C80E506BBF5A}" type="presOf" srcId="{32C5CD59-9070-4080-A516-CFC56DF20D3F}" destId="{77A8EC79-A352-47FD-B763-6A7E25A57F18}" srcOrd="0" destOrd="0" presId="urn:microsoft.com/office/officeart/2005/8/layout/cycle8"/>
    <dgm:cxn modelId="{6331A34F-B499-4449-88E3-00C8E8A73C9E}" type="presOf" srcId="{0184766C-297B-4A2C-8423-6906E9583230}" destId="{557F117F-6E06-492F-9A4F-3F6C05FAD8F8}" srcOrd="1" destOrd="0" presId="urn:microsoft.com/office/officeart/2005/8/layout/cycle8"/>
    <dgm:cxn modelId="{9FB1D786-3330-49FC-AFFA-716A9FE07668}" type="presOf" srcId="{0184766C-297B-4A2C-8423-6906E9583230}" destId="{5C727132-A2D9-4ECD-93DE-64C9A15688A5}" srcOrd="0" destOrd="0" presId="urn:microsoft.com/office/officeart/2005/8/layout/cycle8"/>
    <dgm:cxn modelId="{190EFC93-41C4-4B65-9D3D-9CB52E933215}" type="presOf" srcId="{E75380DD-9E22-45ED-9A42-CC2251AB6BFB}" destId="{775E4F4F-345C-4992-AE56-8252DD4D1E34}" srcOrd="0" destOrd="0" presId="urn:microsoft.com/office/officeart/2005/8/layout/cycle8"/>
    <dgm:cxn modelId="{A23DCE99-C13E-4C49-82FE-6F4BF79C3055}" type="presOf" srcId="{522D825A-5F65-401F-91A3-47A8429EED4D}" destId="{C01C1EBD-FC04-440B-9D56-928DC9F374E0}" srcOrd="1" destOrd="0" presId="urn:microsoft.com/office/officeart/2005/8/layout/cycle8"/>
    <dgm:cxn modelId="{A3CAB2A6-91DC-4D94-B635-CA6D08957E16}" srcId="{0E0AED59-7E13-41D1-A1FA-F287C5F6BADE}" destId="{0184766C-297B-4A2C-8423-6906E9583230}" srcOrd="0" destOrd="0" parTransId="{83AE062C-531E-43B2-9A12-2D25E877BB62}" sibTransId="{BB65C7D9-DEC1-4638-AA0A-BFEF4E1A5C0F}"/>
    <dgm:cxn modelId="{9FF7E8DC-0DED-4C71-AB78-DA5E7A9E2EAD}" srcId="{0E0AED59-7E13-41D1-A1FA-F287C5F6BADE}" destId="{E75380DD-9E22-45ED-9A42-CC2251AB6BFB}" srcOrd="2" destOrd="0" parTransId="{D79DC1D6-6905-432A-B28E-540E18C632F6}" sibTransId="{BF54EB8F-1684-4BCC-85E4-C230AA98585C}"/>
    <dgm:cxn modelId="{80D47EF3-8534-4857-9CD8-F5E36C5B2265}" srcId="{0E0AED59-7E13-41D1-A1FA-F287C5F6BADE}" destId="{32C5CD59-9070-4080-A516-CFC56DF20D3F}" srcOrd="3" destOrd="0" parTransId="{3C64B802-10E8-4AC3-BE9E-B3FF57D27C69}" sibTransId="{631D511C-101F-449B-A99C-67889EC0E5D2}"/>
    <dgm:cxn modelId="{10BB3DFD-112D-4466-8868-C91DB746A598}" srcId="{0E0AED59-7E13-41D1-A1FA-F287C5F6BADE}" destId="{522D825A-5F65-401F-91A3-47A8429EED4D}" srcOrd="1" destOrd="0" parTransId="{F0807AB7-9526-45A1-A864-7E92FFF387C6}" sibTransId="{38CDB09F-79EA-44AB-B176-DD612DA89C1A}"/>
    <dgm:cxn modelId="{5F0DD347-4F62-40F8-B75A-5DDC6DBD6B9A}" type="presParOf" srcId="{C0F0CA25-246E-432A-B1FD-2A7D313FB426}" destId="{5C727132-A2D9-4ECD-93DE-64C9A15688A5}" srcOrd="0" destOrd="0" presId="urn:microsoft.com/office/officeart/2005/8/layout/cycle8"/>
    <dgm:cxn modelId="{E1C0E45E-3A53-4A44-8BEB-FBB71B5D0604}" type="presParOf" srcId="{C0F0CA25-246E-432A-B1FD-2A7D313FB426}" destId="{4AFE5970-A861-4132-8F18-0A0847523D6B}" srcOrd="1" destOrd="0" presId="urn:microsoft.com/office/officeart/2005/8/layout/cycle8"/>
    <dgm:cxn modelId="{13DA95FC-6024-4ACD-AD50-3CA0C43C4DD1}" type="presParOf" srcId="{C0F0CA25-246E-432A-B1FD-2A7D313FB426}" destId="{2828AB7F-A252-498F-BD36-5DB656771061}" srcOrd="2" destOrd="0" presId="urn:microsoft.com/office/officeart/2005/8/layout/cycle8"/>
    <dgm:cxn modelId="{43F9AC48-A61F-4593-BD95-2E266CDABC4B}" type="presParOf" srcId="{C0F0CA25-246E-432A-B1FD-2A7D313FB426}" destId="{557F117F-6E06-492F-9A4F-3F6C05FAD8F8}" srcOrd="3" destOrd="0" presId="urn:microsoft.com/office/officeart/2005/8/layout/cycle8"/>
    <dgm:cxn modelId="{0422C436-0F03-4DA5-B88D-01DEE95BD2FF}" type="presParOf" srcId="{C0F0CA25-246E-432A-B1FD-2A7D313FB426}" destId="{0A579ECD-3717-4062-BAFB-342BEF8D2874}" srcOrd="4" destOrd="0" presId="urn:microsoft.com/office/officeart/2005/8/layout/cycle8"/>
    <dgm:cxn modelId="{973D8EB8-D127-4243-9451-D222E8985528}" type="presParOf" srcId="{C0F0CA25-246E-432A-B1FD-2A7D313FB426}" destId="{B66636F6-FE96-4CF6-B4F7-141D3B18835A}" srcOrd="5" destOrd="0" presId="urn:microsoft.com/office/officeart/2005/8/layout/cycle8"/>
    <dgm:cxn modelId="{F508F60F-E50D-476D-9AC7-8F7B6765EAEB}" type="presParOf" srcId="{C0F0CA25-246E-432A-B1FD-2A7D313FB426}" destId="{11BDB490-43E1-4F0B-BD75-22BB20F8A231}" srcOrd="6" destOrd="0" presId="urn:microsoft.com/office/officeart/2005/8/layout/cycle8"/>
    <dgm:cxn modelId="{6CF3A25E-DC51-4846-BF66-5DFFF4D7E565}" type="presParOf" srcId="{C0F0CA25-246E-432A-B1FD-2A7D313FB426}" destId="{C01C1EBD-FC04-440B-9D56-928DC9F374E0}" srcOrd="7" destOrd="0" presId="urn:microsoft.com/office/officeart/2005/8/layout/cycle8"/>
    <dgm:cxn modelId="{AE2C78AD-275D-409A-89D6-35E80CEF3E9B}" type="presParOf" srcId="{C0F0CA25-246E-432A-B1FD-2A7D313FB426}" destId="{775E4F4F-345C-4992-AE56-8252DD4D1E34}" srcOrd="8" destOrd="0" presId="urn:microsoft.com/office/officeart/2005/8/layout/cycle8"/>
    <dgm:cxn modelId="{680BE415-0665-491C-A9CA-3F6C1558EEAB}" type="presParOf" srcId="{C0F0CA25-246E-432A-B1FD-2A7D313FB426}" destId="{2B56B42C-E5DE-4FCC-A87F-209086CF97B2}" srcOrd="9" destOrd="0" presId="urn:microsoft.com/office/officeart/2005/8/layout/cycle8"/>
    <dgm:cxn modelId="{0F4A9313-908B-41BE-A9B4-DF3762CC41A5}" type="presParOf" srcId="{C0F0CA25-246E-432A-B1FD-2A7D313FB426}" destId="{5F401F78-A30A-47A8-98F1-C7994DB86009}" srcOrd="10" destOrd="0" presId="urn:microsoft.com/office/officeart/2005/8/layout/cycle8"/>
    <dgm:cxn modelId="{9760C072-CB26-43B6-83FD-506D7F5ADD6A}" type="presParOf" srcId="{C0F0CA25-246E-432A-B1FD-2A7D313FB426}" destId="{437CEA56-BD7C-4F26-8271-4216196F913B}" srcOrd="11" destOrd="0" presId="urn:microsoft.com/office/officeart/2005/8/layout/cycle8"/>
    <dgm:cxn modelId="{5FDB2F2D-2406-4D8F-B074-8A5D2F6B7526}" type="presParOf" srcId="{C0F0CA25-246E-432A-B1FD-2A7D313FB426}" destId="{77A8EC79-A352-47FD-B763-6A7E25A57F18}" srcOrd="12" destOrd="0" presId="urn:microsoft.com/office/officeart/2005/8/layout/cycle8"/>
    <dgm:cxn modelId="{3F066205-8237-4D5A-AD59-550088E28AE3}" type="presParOf" srcId="{C0F0CA25-246E-432A-B1FD-2A7D313FB426}" destId="{12EE339B-1FEA-419C-B9B4-F12E1668D6BF}" srcOrd="13" destOrd="0" presId="urn:microsoft.com/office/officeart/2005/8/layout/cycle8"/>
    <dgm:cxn modelId="{0FEF3132-D8FD-4D6A-8A71-ED30D331D728}" type="presParOf" srcId="{C0F0CA25-246E-432A-B1FD-2A7D313FB426}" destId="{A06AFA73-4932-43B6-A718-991EF502595D}" srcOrd="14" destOrd="0" presId="urn:microsoft.com/office/officeart/2005/8/layout/cycle8"/>
    <dgm:cxn modelId="{388E41B8-D661-4A02-94D3-F5FFD024FD7B}" type="presParOf" srcId="{C0F0CA25-246E-432A-B1FD-2A7D313FB426}" destId="{4E66744B-F5D1-41D1-84D7-8780D624AF51}" srcOrd="15" destOrd="0" presId="urn:microsoft.com/office/officeart/2005/8/layout/cycle8"/>
    <dgm:cxn modelId="{1BA9DF82-9538-42FB-9D3A-A75B06A527BD}" type="presParOf" srcId="{C0F0CA25-246E-432A-B1FD-2A7D313FB426}" destId="{45A74125-984C-4060-85F2-BF9645C78497}" srcOrd="16" destOrd="0" presId="urn:microsoft.com/office/officeart/2005/8/layout/cycle8"/>
    <dgm:cxn modelId="{DC46320E-8003-4ACE-81F8-E4BC3CF0315A}" type="presParOf" srcId="{C0F0CA25-246E-432A-B1FD-2A7D313FB426}" destId="{E048F229-5193-4513-B5F7-4E35C0E7329F}" srcOrd="17" destOrd="0" presId="urn:microsoft.com/office/officeart/2005/8/layout/cycle8"/>
    <dgm:cxn modelId="{27FD441C-A201-4133-AE51-8BBCE5E48D5D}" type="presParOf" srcId="{C0F0CA25-246E-432A-B1FD-2A7D313FB426}" destId="{34C59CC6-DD57-4D78-B5B7-C3427C3C45BD}" srcOrd="18" destOrd="0" presId="urn:microsoft.com/office/officeart/2005/8/layout/cycle8"/>
    <dgm:cxn modelId="{84FC91DF-F691-4821-86E6-B35F63248D49}" type="presParOf" srcId="{C0F0CA25-246E-432A-B1FD-2A7D313FB426}" destId="{17534E52-B355-4C58-A799-8E78E2546ED6}" srcOrd="19"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0AED59-7E13-41D1-A1FA-F287C5F6BADE}" type="doc">
      <dgm:prSet loTypeId="urn:microsoft.com/office/officeart/2005/8/layout/cycle8" loCatId="cycle" qsTypeId="urn:microsoft.com/office/officeart/2005/8/quickstyle/simple1" qsCatId="simple" csTypeId="urn:microsoft.com/office/officeart/2005/8/colors/accent1_2" csCatId="accent1" phldr="1"/>
      <dgm:spPr/>
    </dgm:pt>
    <dgm:pt modelId="{0184766C-297B-4A2C-8423-6906E9583230}">
      <dgm:prSet phldrT="[Text]"/>
      <dgm:spPr>
        <a:xfrm>
          <a:off x="2067649" y="131804"/>
          <a:ext cx="1542592" cy="1542592"/>
        </a:xfrm>
        <a:prstGeom prst="pie">
          <a:avLst>
            <a:gd name="adj1" fmla="val 16200000"/>
            <a:gd name="adj2" fmla="val 0"/>
          </a:avLst>
        </a:prstGeom>
        <a:solidFill>
          <a:srgbClr val="EC7016"/>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b="0">
              <a:solidFill>
                <a:sysClr val="windowText" lastClr="000000"/>
              </a:solidFill>
              <a:latin typeface="Calibri" panose="020F0502020204030204"/>
              <a:ea typeface="+mn-ea"/>
              <a:cs typeface="+mn-cs"/>
            </a:rPr>
            <a:t>Planera</a:t>
          </a:r>
        </a:p>
      </dgm:t>
    </dgm:pt>
    <dgm:pt modelId="{83AE062C-531E-43B2-9A12-2D25E877BB62}" type="parTrans" cxnId="{A3CAB2A6-91DC-4D94-B635-CA6D08957E16}">
      <dgm:prSet/>
      <dgm:spPr/>
      <dgm:t>
        <a:bodyPr/>
        <a:lstStyle/>
        <a:p>
          <a:endParaRPr lang="sv-SE"/>
        </a:p>
      </dgm:t>
    </dgm:pt>
    <dgm:pt modelId="{BB65C7D9-DEC1-4638-AA0A-BFEF4E1A5C0F}" type="sibTrans" cxnId="{A3CAB2A6-91DC-4D94-B635-CA6D08957E16}">
      <dgm:prSet/>
      <dgm:spPr/>
      <dgm:t>
        <a:bodyPr/>
        <a:lstStyle/>
        <a:p>
          <a:endParaRPr lang="sv-SE"/>
        </a:p>
      </dgm:t>
    </dgm:pt>
    <dgm:pt modelId="{E75380DD-9E22-45ED-9A42-CC2251AB6BFB}">
      <dgm:prSet phldrT="[Text]"/>
      <dgm:spPr>
        <a:xfrm>
          <a:off x="2023066" y="154807"/>
          <a:ext cx="1542592" cy="1542592"/>
        </a:xfrm>
        <a:prstGeom prst="pie">
          <a:avLst>
            <a:gd name="adj1" fmla="val 5400000"/>
            <a:gd name="adj2" fmla="val 10800000"/>
          </a:avLst>
        </a:prstGeom>
        <a:solidFill>
          <a:srgbClr val="92D050"/>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Följ upp</a:t>
          </a:r>
        </a:p>
      </dgm:t>
    </dgm:pt>
    <dgm:pt modelId="{D79DC1D6-6905-432A-B28E-540E18C632F6}" type="parTrans" cxnId="{9FF7E8DC-0DED-4C71-AB78-DA5E7A9E2EAD}">
      <dgm:prSet/>
      <dgm:spPr/>
      <dgm:t>
        <a:bodyPr/>
        <a:lstStyle/>
        <a:p>
          <a:endParaRPr lang="sv-SE"/>
        </a:p>
      </dgm:t>
    </dgm:pt>
    <dgm:pt modelId="{BF54EB8F-1684-4BCC-85E4-C230AA98585C}" type="sibTrans" cxnId="{9FF7E8DC-0DED-4C71-AB78-DA5E7A9E2EAD}">
      <dgm:prSet/>
      <dgm:spPr/>
      <dgm:t>
        <a:bodyPr/>
        <a:lstStyle/>
        <a:p>
          <a:endParaRPr lang="sv-SE"/>
        </a:p>
      </dgm:t>
    </dgm:pt>
    <dgm:pt modelId="{32C5CD59-9070-4080-A516-CFC56DF20D3F}">
      <dgm:prSet phldrT="[Text]"/>
      <dgm:spPr>
        <a:xfrm>
          <a:off x="2002195" y="137790"/>
          <a:ext cx="1542592" cy="1542592"/>
        </a:xfrm>
        <a:prstGeom prst="pie">
          <a:avLst>
            <a:gd name="adj1" fmla="val 10800000"/>
            <a:gd name="adj2" fmla="val 16200000"/>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Lär och Agera</a:t>
          </a:r>
        </a:p>
      </dgm:t>
    </dgm:pt>
    <dgm:pt modelId="{3C64B802-10E8-4AC3-BE9E-B3FF57D27C69}" type="parTrans" cxnId="{80D47EF3-8534-4857-9CD8-F5E36C5B2265}">
      <dgm:prSet/>
      <dgm:spPr/>
      <dgm:t>
        <a:bodyPr/>
        <a:lstStyle/>
        <a:p>
          <a:endParaRPr lang="sv-SE"/>
        </a:p>
      </dgm:t>
    </dgm:pt>
    <dgm:pt modelId="{631D511C-101F-449B-A99C-67889EC0E5D2}" type="sibTrans" cxnId="{80D47EF3-8534-4857-9CD8-F5E36C5B2265}">
      <dgm:prSet/>
      <dgm:spPr/>
      <dgm:t>
        <a:bodyPr/>
        <a:lstStyle/>
        <a:p>
          <a:endParaRPr lang="sv-SE"/>
        </a:p>
      </dgm:t>
    </dgm:pt>
    <dgm:pt modelId="{522D825A-5F65-401F-91A3-47A8429EED4D}">
      <dgm:prSet/>
      <dgm:spPr>
        <a:xfrm>
          <a:off x="2058278" y="209268"/>
          <a:ext cx="1575743" cy="1455513"/>
        </a:xfrm>
        <a:prstGeom prst="pie">
          <a:avLst>
            <a:gd name="adj1" fmla="val 0"/>
            <a:gd name="adj2" fmla="val 5400000"/>
          </a:avLst>
        </a:prstGeom>
        <a:solidFill>
          <a:srgbClr val="FFCA08">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Genomför</a:t>
          </a:r>
        </a:p>
      </dgm:t>
    </dgm:pt>
    <dgm:pt modelId="{F0807AB7-9526-45A1-A864-7E92FFF387C6}" type="parTrans" cxnId="{10BB3DFD-112D-4466-8868-C91DB746A598}">
      <dgm:prSet/>
      <dgm:spPr/>
      <dgm:t>
        <a:bodyPr/>
        <a:lstStyle/>
        <a:p>
          <a:endParaRPr lang="sv-SE"/>
        </a:p>
      </dgm:t>
    </dgm:pt>
    <dgm:pt modelId="{38CDB09F-79EA-44AB-B176-DD612DA89C1A}" type="sibTrans" cxnId="{10BB3DFD-112D-4466-8868-C91DB746A598}">
      <dgm:prSet/>
      <dgm:spPr/>
      <dgm:t>
        <a:bodyPr/>
        <a:lstStyle/>
        <a:p>
          <a:endParaRPr lang="sv-SE"/>
        </a:p>
      </dgm:t>
    </dgm:pt>
    <dgm:pt modelId="{C0F0CA25-246E-432A-B1FD-2A7D313FB426}" type="pres">
      <dgm:prSet presAssocID="{0E0AED59-7E13-41D1-A1FA-F287C5F6BADE}" presName="compositeShape" presStyleCnt="0">
        <dgm:presLayoutVars>
          <dgm:chMax val="7"/>
          <dgm:dir/>
          <dgm:resizeHandles val="exact"/>
        </dgm:presLayoutVars>
      </dgm:prSet>
      <dgm:spPr/>
    </dgm:pt>
    <dgm:pt modelId="{5C727132-A2D9-4ECD-93DE-64C9A15688A5}" type="pres">
      <dgm:prSet presAssocID="{0E0AED59-7E13-41D1-A1FA-F287C5F6BADE}" presName="wedge1" presStyleLbl="node1" presStyleIdx="0" presStyleCnt="4" custLinFactNeighborX="-989" custLinFactNeighborY="4106"/>
      <dgm:spPr/>
    </dgm:pt>
    <dgm:pt modelId="{4AFE5970-A861-4132-8F18-0A0847523D6B}" type="pres">
      <dgm:prSet presAssocID="{0E0AED59-7E13-41D1-A1FA-F287C5F6BADE}" presName="dummy1a" presStyleCnt="0"/>
      <dgm:spPr/>
    </dgm:pt>
    <dgm:pt modelId="{2828AB7F-A252-498F-BD36-5DB656771061}" type="pres">
      <dgm:prSet presAssocID="{0E0AED59-7E13-41D1-A1FA-F287C5F6BADE}" presName="dummy1b" presStyleCnt="0"/>
      <dgm:spPr/>
    </dgm:pt>
    <dgm:pt modelId="{557F117F-6E06-492F-9A4F-3F6C05FAD8F8}" type="pres">
      <dgm:prSet presAssocID="{0E0AED59-7E13-41D1-A1FA-F287C5F6BADE}" presName="wedge1Tx" presStyleLbl="node1" presStyleIdx="0" presStyleCnt="4">
        <dgm:presLayoutVars>
          <dgm:chMax val="0"/>
          <dgm:chPref val="0"/>
          <dgm:bulletEnabled val="1"/>
        </dgm:presLayoutVars>
      </dgm:prSet>
      <dgm:spPr/>
    </dgm:pt>
    <dgm:pt modelId="{0A579ECD-3717-4062-BAFB-342BEF8D2874}" type="pres">
      <dgm:prSet presAssocID="{0E0AED59-7E13-41D1-A1FA-F287C5F6BADE}" presName="wedge2" presStyleLbl="node1" presStyleIdx="1" presStyleCnt="4" custScaleX="102149" custScaleY="94355" custLinFactNeighborX="0" custLinFactNeighborY="708"/>
      <dgm:spPr/>
    </dgm:pt>
    <dgm:pt modelId="{B66636F6-FE96-4CF6-B4F7-141D3B18835A}" type="pres">
      <dgm:prSet presAssocID="{0E0AED59-7E13-41D1-A1FA-F287C5F6BADE}" presName="dummy2a" presStyleCnt="0"/>
      <dgm:spPr/>
    </dgm:pt>
    <dgm:pt modelId="{11BDB490-43E1-4F0B-BD75-22BB20F8A231}" type="pres">
      <dgm:prSet presAssocID="{0E0AED59-7E13-41D1-A1FA-F287C5F6BADE}" presName="dummy2b" presStyleCnt="0"/>
      <dgm:spPr/>
    </dgm:pt>
    <dgm:pt modelId="{C01C1EBD-FC04-440B-9D56-928DC9F374E0}" type="pres">
      <dgm:prSet presAssocID="{0E0AED59-7E13-41D1-A1FA-F287C5F6BADE}" presName="wedge2Tx" presStyleLbl="node1" presStyleIdx="1" presStyleCnt="4">
        <dgm:presLayoutVars>
          <dgm:chMax val="0"/>
          <dgm:chPref val="0"/>
          <dgm:bulletEnabled val="1"/>
        </dgm:presLayoutVars>
      </dgm:prSet>
      <dgm:spPr/>
    </dgm:pt>
    <dgm:pt modelId="{775E4F4F-345C-4992-AE56-8252DD4D1E34}" type="pres">
      <dgm:prSet presAssocID="{0E0AED59-7E13-41D1-A1FA-F287C5F6BADE}" presName="wedge3" presStyleLbl="node1" presStyleIdx="2" presStyleCnt="4" custLinFactNeighborX="388" custLinFactNeighborY="562"/>
      <dgm:spPr/>
    </dgm:pt>
    <dgm:pt modelId="{2B56B42C-E5DE-4FCC-A87F-209086CF97B2}" type="pres">
      <dgm:prSet presAssocID="{0E0AED59-7E13-41D1-A1FA-F287C5F6BADE}" presName="dummy3a" presStyleCnt="0"/>
      <dgm:spPr/>
    </dgm:pt>
    <dgm:pt modelId="{5F401F78-A30A-47A8-98F1-C7994DB86009}" type="pres">
      <dgm:prSet presAssocID="{0E0AED59-7E13-41D1-A1FA-F287C5F6BADE}" presName="dummy3b" presStyleCnt="0"/>
      <dgm:spPr/>
    </dgm:pt>
    <dgm:pt modelId="{437CEA56-BD7C-4F26-8271-4216196F913B}" type="pres">
      <dgm:prSet presAssocID="{0E0AED59-7E13-41D1-A1FA-F287C5F6BADE}" presName="wedge3Tx" presStyleLbl="node1" presStyleIdx="2" presStyleCnt="4">
        <dgm:presLayoutVars>
          <dgm:chMax val="0"/>
          <dgm:chPref val="0"/>
          <dgm:bulletEnabled val="1"/>
        </dgm:presLayoutVars>
      </dgm:prSet>
      <dgm:spPr/>
    </dgm:pt>
    <dgm:pt modelId="{77A8EC79-A352-47FD-B763-6A7E25A57F18}" type="pres">
      <dgm:prSet presAssocID="{0E0AED59-7E13-41D1-A1FA-F287C5F6BADE}" presName="wedge4" presStyleLbl="node1" presStyleIdx="3" presStyleCnt="4" custLinFactNeighborX="1164" custLinFactNeighborY="4106"/>
      <dgm:spPr/>
    </dgm:pt>
    <dgm:pt modelId="{12EE339B-1FEA-419C-B9B4-F12E1668D6BF}" type="pres">
      <dgm:prSet presAssocID="{0E0AED59-7E13-41D1-A1FA-F287C5F6BADE}" presName="dummy4a" presStyleCnt="0"/>
      <dgm:spPr/>
    </dgm:pt>
    <dgm:pt modelId="{A06AFA73-4932-43B6-A718-991EF502595D}" type="pres">
      <dgm:prSet presAssocID="{0E0AED59-7E13-41D1-A1FA-F287C5F6BADE}" presName="dummy4b" presStyleCnt="0"/>
      <dgm:spPr/>
    </dgm:pt>
    <dgm:pt modelId="{4E66744B-F5D1-41D1-84D7-8780D624AF51}" type="pres">
      <dgm:prSet presAssocID="{0E0AED59-7E13-41D1-A1FA-F287C5F6BADE}" presName="wedge4Tx" presStyleLbl="node1" presStyleIdx="3" presStyleCnt="4">
        <dgm:presLayoutVars>
          <dgm:chMax val="0"/>
          <dgm:chPref val="0"/>
          <dgm:bulletEnabled val="1"/>
        </dgm:presLayoutVars>
      </dgm:prSet>
      <dgm:spPr/>
    </dgm:pt>
    <dgm:pt modelId="{45A74125-984C-4060-85F2-BF9645C78497}" type="pres">
      <dgm:prSet presAssocID="{BB65C7D9-DEC1-4638-AA0A-BFEF4E1A5C0F}" presName="arrowWedge1" presStyleLbl="fgSibTrans2D1" presStyleIdx="0" presStyleCnt="4"/>
      <dgm:spPr>
        <a:xfrm>
          <a:off x="1972155" y="36311"/>
          <a:ext cx="1733580" cy="1733580"/>
        </a:xfrm>
        <a:prstGeom prst="circularArrow">
          <a:avLst>
            <a:gd name="adj1" fmla="val 5085"/>
            <a:gd name="adj2" fmla="val 327528"/>
            <a:gd name="adj3" fmla="val 21272472"/>
            <a:gd name="adj4" fmla="val 16200000"/>
            <a:gd name="adj5" fmla="val 5932"/>
          </a:avLst>
        </a:prstGeom>
        <a:solidFill>
          <a:sysClr val="windowText" lastClr="000000">
            <a:lumMod val="50000"/>
            <a:lumOff val="50000"/>
          </a:sysClr>
        </a:solidFill>
        <a:ln>
          <a:noFill/>
        </a:ln>
        <a:effectLst/>
      </dgm:spPr>
    </dgm:pt>
    <dgm:pt modelId="{E048F229-5193-4513-B5F7-4E35C0E7329F}" type="pres">
      <dgm:prSet presAssocID="{38CDB09F-79EA-44AB-B176-DD612DA89C1A}" presName="arrowWedge2" presStyleLbl="fgSibTrans2D1" presStyleIdx="1" presStyleCnt="4" custLinFactNeighborX="-830" custLinFactNeighborY="-1177"/>
      <dgm:spPr>
        <a:xfrm>
          <a:off x="1964584" y="50846"/>
          <a:ext cx="1733580" cy="1733580"/>
        </a:xfrm>
        <a:prstGeom prst="circularArrow">
          <a:avLst>
            <a:gd name="adj1" fmla="val 5085"/>
            <a:gd name="adj2" fmla="val 327528"/>
            <a:gd name="adj3" fmla="val 5072472"/>
            <a:gd name="adj4" fmla="val 0"/>
            <a:gd name="adj5" fmla="val 5932"/>
          </a:avLst>
        </a:prstGeom>
        <a:solidFill>
          <a:sysClr val="windowText" lastClr="000000">
            <a:lumMod val="50000"/>
            <a:lumOff val="50000"/>
          </a:sysClr>
        </a:solidFill>
        <a:ln>
          <a:noFill/>
        </a:ln>
        <a:effectLst/>
      </dgm:spPr>
    </dgm:pt>
    <dgm:pt modelId="{34C59CC6-DD57-4D78-B5B7-C3427C3C45BD}" type="pres">
      <dgm:prSet presAssocID="{BF54EB8F-1684-4BCC-85E4-C230AA98585C}" presName="arrowWedge3" presStyleLbl="fgSibTrans2D1" presStyleIdx="2" presStyleCnt="4"/>
      <dgm:spPr>
        <a:xfrm>
          <a:off x="1927572" y="59313"/>
          <a:ext cx="1733580" cy="1733580"/>
        </a:xfrm>
        <a:prstGeom prst="circularArrow">
          <a:avLst>
            <a:gd name="adj1" fmla="val 5085"/>
            <a:gd name="adj2" fmla="val 327528"/>
            <a:gd name="adj3" fmla="val 10472472"/>
            <a:gd name="adj4" fmla="val 5400000"/>
            <a:gd name="adj5" fmla="val 5932"/>
          </a:avLst>
        </a:prstGeom>
        <a:solidFill>
          <a:sysClr val="windowText" lastClr="000000">
            <a:lumMod val="50000"/>
            <a:lumOff val="50000"/>
          </a:sysClr>
        </a:solidFill>
        <a:ln>
          <a:noFill/>
        </a:ln>
        <a:effectLst/>
      </dgm:spPr>
    </dgm:pt>
    <dgm:pt modelId="{17534E52-B355-4C58-A799-8E78E2546ED6}" type="pres">
      <dgm:prSet presAssocID="{631D511C-101F-449B-A99C-67889EC0E5D2}" presName="arrowWedge4" presStyleLbl="fgSibTrans2D1" presStyleIdx="3" presStyleCnt="4"/>
      <dgm:spPr>
        <a:xfrm>
          <a:off x="1906701" y="42296"/>
          <a:ext cx="1733580" cy="1733580"/>
        </a:xfrm>
        <a:prstGeom prst="circularArrow">
          <a:avLst>
            <a:gd name="adj1" fmla="val 5085"/>
            <a:gd name="adj2" fmla="val 327528"/>
            <a:gd name="adj3" fmla="val 15872472"/>
            <a:gd name="adj4" fmla="val 10800000"/>
            <a:gd name="adj5" fmla="val 5932"/>
          </a:avLst>
        </a:prstGeom>
        <a:solidFill>
          <a:sysClr val="windowText" lastClr="000000">
            <a:lumMod val="50000"/>
            <a:lumOff val="50000"/>
          </a:sysClr>
        </a:solidFill>
        <a:ln>
          <a:noFill/>
        </a:ln>
        <a:effectLst/>
      </dgm:spPr>
    </dgm:pt>
  </dgm:ptLst>
  <dgm:cxnLst>
    <dgm:cxn modelId="{516B2425-82A9-4254-BB41-39788819E32A}" type="presOf" srcId="{E75380DD-9E22-45ED-9A42-CC2251AB6BFB}" destId="{437CEA56-BD7C-4F26-8271-4216196F913B}" srcOrd="1" destOrd="0" presId="urn:microsoft.com/office/officeart/2005/8/layout/cycle8"/>
    <dgm:cxn modelId="{2A809727-305D-43F3-B016-6E3FA187ED78}" type="presOf" srcId="{32C5CD59-9070-4080-A516-CFC56DF20D3F}" destId="{4E66744B-F5D1-41D1-84D7-8780D624AF51}" srcOrd="1" destOrd="0" presId="urn:microsoft.com/office/officeart/2005/8/layout/cycle8"/>
    <dgm:cxn modelId="{42734136-BD14-4D35-AF93-862CB21266D4}" type="presOf" srcId="{522D825A-5F65-401F-91A3-47A8429EED4D}" destId="{0A579ECD-3717-4062-BAFB-342BEF8D2874}" srcOrd="0" destOrd="0" presId="urn:microsoft.com/office/officeart/2005/8/layout/cycle8"/>
    <dgm:cxn modelId="{F27DE544-E2C7-447F-A77F-F56C4B4753E4}" type="presOf" srcId="{0E0AED59-7E13-41D1-A1FA-F287C5F6BADE}" destId="{C0F0CA25-246E-432A-B1FD-2A7D313FB426}" srcOrd="0" destOrd="0" presId="urn:microsoft.com/office/officeart/2005/8/layout/cycle8"/>
    <dgm:cxn modelId="{14FD2B66-8356-428D-B1FB-C80E506BBF5A}" type="presOf" srcId="{32C5CD59-9070-4080-A516-CFC56DF20D3F}" destId="{77A8EC79-A352-47FD-B763-6A7E25A57F18}" srcOrd="0" destOrd="0" presId="urn:microsoft.com/office/officeart/2005/8/layout/cycle8"/>
    <dgm:cxn modelId="{6331A34F-B499-4449-88E3-00C8E8A73C9E}" type="presOf" srcId="{0184766C-297B-4A2C-8423-6906E9583230}" destId="{557F117F-6E06-492F-9A4F-3F6C05FAD8F8}" srcOrd="1" destOrd="0" presId="urn:microsoft.com/office/officeart/2005/8/layout/cycle8"/>
    <dgm:cxn modelId="{9FB1D786-3330-49FC-AFFA-716A9FE07668}" type="presOf" srcId="{0184766C-297B-4A2C-8423-6906E9583230}" destId="{5C727132-A2D9-4ECD-93DE-64C9A15688A5}" srcOrd="0" destOrd="0" presId="urn:microsoft.com/office/officeart/2005/8/layout/cycle8"/>
    <dgm:cxn modelId="{190EFC93-41C4-4B65-9D3D-9CB52E933215}" type="presOf" srcId="{E75380DD-9E22-45ED-9A42-CC2251AB6BFB}" destId="{775E4F4F-345C-4992-AE56-8252DD4D1E34}" srcOrd="0" destOrd="0" presId="urn:microsoft.com/office/officeart/2005/8/layout/cycle8"/>
    <dgm:cxn modelId="{A23DCE99-C13E-4C49-82FE-6F4BF79C3055}" type="presOf" srcId="{522D825A-5F65-401F-91A3-47A8429EED4D}" destId="{C01C1EBD-FC04-440B-9D56-928DC9F374E0}" srcOrd="1" destOrd="0" presId="urn:microsoft.com/office/officeart/2005/8/layout/cycle8"/>
    <dgm:cxn modelId="{A3CAB2A6-91DC-4D94-B635-CA6D08957E16}" srcId="{0E0AED59-7E13-41D1-A1FA-F287C5F6BADE}" destId="{0184766C-297B-4A2C-8423-6906E9583230}" srcOrd="0" destOrd="0" parTransId="{83AE062C-531E-43B2-9A12-2D25E877BB62}" sibTransId="{BB65C7D9-DEC1-4638-AA0A-BFEF4E1A5C0F}"/>
    <dgm:cxn modelId="{9FF7E8DC-0DED-4C71-AB78-DA5E7A9E2EAD}" srcId="{0E0AED59-7E13-41D1-A1FA-F287C5F6BADE}" destId="{E75380DD-9E22-45ED-9A42-CC2251AB6BFB}" srcOrd="2" destOrd="0" parTransId="{D79DC1D6-6905-432A-B28E-540E18C632F6}" sibTransId="{BF54EB8F-1684-4BCC-85E4-C230AA98585C}"/>
    <dgm:cxn modelId="{80D47EF3-8534-4857-9CD8-F5E36C5B2265}" srcId="{0E0AED59-7E13-41D1-A1FA-F287C5F6BADE}" destId="{32C5CD59-9070-4080-A516-CFC56DF20D3F}" srcOrd="3" destOrd="0" parTransId="{3C64B802-10E8-4AC3-BE9E-B3FF57D27C69}" sibTransId="{631D511C-101F-449B-A99C-67889EC0E5D2}"/>
    <dgm:cxn modelId="{10BB3DFD-112D-4466-8868-C91DB746A598}" srcId="{0E0AED59-7E13-41D1-A1FA-F287C5F6BADE}" destId="{522D825A-5F65-401F-91A3-47A8429EED4D}" srcOrd="1" destOrd="0" parTransId="{F0807AB7-9526-45A1-A864-7E92FFF387C6}" sibTransId="{38CDB09F-79EA-44AB-B176-DD612DA89C1A}"/>
    <dgm:cxn modelId="{5F0DD347-4F62-40F8-B75A-5DDC6DBD6B9A}" type="presParOf" srcId="{C0F0CA25-246E-432A-B1FD-2A7D313FB426}" destId="{5C727132-A2D9-4ECD-93DE-64C9A15688A5}" srcOrd="0" destOrd="0" presId="urn:microsoft.com/office/officeart/2005/8/layout/cycle8"/>
    <dgm:cxn modelId="{E1C0E45E-3A53-4A44-8BEB-FBB71B5D0604}" type="presParOf" srcId="{C0F0CA25-246E-432A-B1FD-2A7D313FB426}" destId="{4AFE5970-A861-4132-8F18-0A0847523D6B}" srcOrd="1" destOrd="0" presId="urn:microsoft.com/office/officeart/2005/8/layout/cycle8"/>
    <dgm:cxn modelId="{13DA95FC-6024-4ACD-AD50-3CA0C43C4DD1}" type="presParOf" srcId="{C0F0CA25-246E-432A-B1FD-2A7D313FB426}" destId="{2828AB7F-A252-498F-BD36-5DB656771061}" srcOrd="2" destOrd="0" presId="urn:microsoft.com/office/officeart/2005/8/layout/cycle8"/>
    <dgm:cxn modelId="{43F9AC48-A61F-4593-BD95-2E266CDABC4B}" type="presParOf" srcId="{C0F0CA25-246E-432A-B1FD-2A7D313FB426}" destId="{557F117F-6E06-492F-9A4F-3F6C05FAD8F8}" srcOrd="3" destOrd="0" presId="urn:microsoft.com/office/officeart/2005/8/layout/cycle8"/>
    <dgm:cxn modelId="{0422C436-0F03-4DA5-B88D-01DEE95BD2FF}" type="presParOf" srcId="{C0F0CA25-246E-432A-B1FD-2A7D313FB426}" destId="{0A579ECD-3717-4062-BAFB-342BEF8D2874}" srcOrd="4" destOrd="0" presId="urn:microsoft.com/office/officeart/2005/8/layout/cycle8"/>
    <dgm:cxn modelId="{973D8EB8-D127-4243-9451-D222E8985528}" type="presParOf" srcId="{C0F0CA25-246E-432A-B1FD-2A7D313FB426}" destId="{B66636F6-FE96-4CF6-B4F7-141D3B18835A}" srcOrd="5" destOrd="0" presId="urn:microsoft.com/office/officeart/2005/8/layout/cycle8"/>
    <dgm:cxn modelId="{F508F60F-E50D-476D-9AC7-8F7B6765EAEB}" type="presParOf" srcId="{C0F0CA25-246E-432A-B1FD-2A7D313FB426}" destId="{11BDB490-43E1-4F0B-BD75-22BB20F8A231}" srcOrd="6" destOrd="0" presId="urn:microsoft.com/office/officeart/2005/8/layout/cycle8"/>
    <dgm:cxn modelId="{6CF3A25E-DC51-4846-BF66-5DFFF4D7E565}" type="presParOf" srcId="{C0F0CA25-246E-432A-B1FD-2A7D313FB426}" destId="{C01C1EBD-FC04-440B-9D56-928DC9F374E0}" srcOrd="7" destOrd="0" presId="urn:microsoft.com/office/officeart/2005/8/layout/cycle8"/>
    <dgm:cxn modelId="{AE2C78AD-275D-409A-89D6-35E80CEF3E9B}" type="presParOf" srcId="{C0F0CA25-246E-432A-B1FD-2A7D313FB426}" destId="{775E4F4F-345C-4992-AE56-8252DD4D1E34}" srcOrd="8" destOrd="0" presId="urn:microsoft.com/office/officeart/2005/8/layout/cycle8"/>
    <dgm:cxn modelId="{680BE415-0665-491C-A9CA-3F6C1558EEAB}" type="presParOf" srcId="{C0F0CA25-246E-432A-B1FD-2A7D313FB426}" destId="{2B56B42C-E5DE-4FCC-A87F-209086CF97B2}" srcOrd="9" destOrd="0" presId="urn:microsoft.com/office/officeart/2005/8/layout/cycle8"/>
    <dgm:cxn modelId="{0F4A9313-908B-41BE-A9B4-DF3762CC41A5}" type="presParOf" srcId="{C0F0CA25-246E-432A-B1FD-2A7D313FB426}" destId="{5F401F78-A30A-47A8-98F1-C7994DB86009}" srcOrd="10" destOrd="0" presId="urn:microsoft.com/office/officeart/2005/8/layout/cycle8"/>
    <dgm:cxn modelId="{9760C072-CB26-43B6-83FD-506D7F5ADD6A}" type="presParOf" srcId="{C0F0CA25-246E-432A-B1FD-2A7D313FB426}" destId="{437CEA56-BD7C-4F26-8271-4216196F913B}" srcOrd="11" destOrd="0" presId="urn:microsoft.com/office/officeart/2005/8/layout/cycle8"/>
    <dgm:cxn modelId="{5FDB2F2D-2406-4D8F-B074-8A5D2F6B7526}" type="presParOf" srcId="{C0F0CA25-246E-432A-B1FD-2A7D313FB426}" destId="{77A8EC79-A352-47FD-B763-6A7E25A57F18}" srcOrd="12" destOrd="0" presId="urn:microsoft.com/office/officeart/2005/8/layout/cycle8"/>
    <dgm:cxn modelId="{3F066205-8237-4D5A-AD59-550088E28AE3}" type="presParOf" srcId="{C0F0CA25-246E-432A-B1FD-2A7D313FB426}" destId="{12EE339B-1FEA-419C-B9B4-F12E1668D6BF}" srcOrd="13" destOrd="0" presId="urn:microsoft.com/office/officeart/2005/8/layout/cycle8"/>
    <dgm:cxn modelId="{0FEF3132-D8FD-4D6A-8A71-ED30D331D728}" type="presParOf" srcId="{C0F0CA25-246E-432A-B1FD-2A7D313FB426}" destId="{A06AFA73-4932-43B6-A718-991EF502595D}" srcOrd="14" destOrd="0" presId="urn:microsoft.com/office/officeart/2005/8/layout/cycle8"/>
    <dgm:cxn modelId="{388E41B8-D661-4A02-94D3-F5FFD024FD7B}" type="presParOf" srcId="{C0F0CA25-246E-432A-B1FD-2A7D313FB426}" destId="{4E66744B-F5D1-41D1-84D7-8780D624AF51}" srcOrd="15" destOrd="0" presId="urn:microsoft.com/office/officeart/2005/8/layout/cycle8"/>
    <dgm:cxn modelId="{1BA9DF82-9538-42FB-9D3A-A75B06A527BD}" type="presParOf" srcId="{C0F0CA25-246E-432A-B1FD-2A7D313FB426}" destId="{45A74125-984C-4060-85F2-BF9645C78497}" srcOrd="16" destOrd="0" presId="urn:microsoft.com/office/officeart/2005/8/layout/cycle8"/>
    <dgm:cxn modelId="{DC46320E-8003-4ACE-81F8-E4BC3CF0315A}" type="presParOf" srcId="{C0F0CA25-246E-432A-B1FD-2A7D313FB426}" destId="{E048F229-5193-4513-B5F7-4E35C0E7329F}" srcOrd="17" destOrd="0" presId="urn:microsoft.com/office/officeart/2005/8/layout/cycle8"/>
    <dgm:cxn modelId="{27FD441C-A201-4133-AE51-8BBCE5E48D5D}" type="presParOf" srcId="{C0F0CA25-246E-432A-B1FD-2A7D313FB426}" destId="{34C59CC6-DD57-4D78-B5B7-C3427C3C45BD}" srcOrd="18" destOrd="0" presId="urn:microsoft.com/office/officeart/2005/8/layout/cycle8"/>
    <dgm:cxn modelId="{84FC91DF-F691-4821-86E6-B35F63248D49}" type="presParOf" srcId="{C0F0CA25-246E-432A-B1FD-2A7D313FB426}" destId="{17534E52-B355-4C58-A799-8E78E2546ED6}" srcOrd="19"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0AED59-7E13-41D1-A1FA-F287C5F6BADE}" type="doc">
      <dgm:prSet loTypeId="urn:microsoft.com/office/officeart/2005/8/layout/cycle8" loCatId="cycle" qsTypeId="urn:microsoft.com/office/officeart/2005/8/quickstyle/simple1" qsCatId="simple" csTypeId="urn:microsoft.com/office/officeart/2005/8/colors/accent1_2" csCatId="accent1" phldr="1"/>
      <dgm:spPr/>
    </dgm:pt>
    <dgm:pt modelId="{0184766C-297B-4A2C-8423-6906E9583230}">
      <dgm:prSet phldrT="[Text]"/>
      <dgm:spPr>
        <a:xfrm>
          <a:off x="2067649" y="131804"/>
          <a:ext cx="1542592" cy="1542592"/>
        </a:xfrm>
        <a:prstGeom prst="pie">
          <a:avLst>
            <a:gd name="adj1" fmla="val 16200000"/>
            <a:gd name="adj2" fmla="val 0"/>
          </a:avLst>
        </a:prstGeom>
        <a:solidFill>
          <a:srgbClr val="EC7016"/>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b="0">
              <a:solidFill>
                <a:sysClr val="windowText" lastClr="000000"/>
              </a:solidFill>
              <a:latin typeface="Calibri" panose="020F0502020204030204"/>
              <a:ea typeface="+mn-ea"/>
              <a:cs typeface="+mn-cs"/>
            </a:rPr>
            <a:t>Planera</a:t>
          </a:r>
        </a:p>
      </dgm:t>
    </dgm:pt>
    <dgm:pt modelId="{83AE062C-531E-43B2-9A12-2D25E877BB62}" type="parTrans" cxnId="{A3CAB2A6-91DC-4D94-B635-CA6D08957E16}">
      <dgm:prSet/>
      <dgm:spPr/>
      <dgm:t>
        <a:bodyPr/>
        <a:lstStyle/>
        <a:p>
          <a:endParaRPr lang="sv-SE"/>
        </a:p>
      </dgm:t>
    </dgm:pt>
    <dgm:pt modelId="{BB65C7D9-DEC1-4638-AA0A-BFEF4E1A5C0F}" type="sibTrans" cxnId="{A3CAB2A6-91DC-4D94-B635-CA6D08957E16}">
      <dgm:prSet/>
      <dgm:spPr/>
      <dgm:t>
        <a:bodyPr/>
        <a:lstStyle/>
        <a:p>
          <a:endParaRPr lang="sv-SE"/>
        </a:p>
      </dgm:t>
    </dgm:pt>
    <dgm:pt modelId="{E75380DD-9E22-45ED-9A42-CC2251AB6BFB}">
      <dgm:prSet phldrT="[Text]"/>
      <dgm:spPr>
        <a:xfrm>
          <a:off x="2023066" y="154807"/>
          <a:ext cx="1542592" cy="1542592"/>
        </a:xfrm>
        <a:prstGeom prst="pie">
          <a:avLst>
            <a:gd name="adj1" fmla="val 5400000"/>
            <a:gd name="adj2" fmla="val 10800000"/>
          </a:avLst>
        </a:prstGeom>
        <a:solidFill>
          <a:srgbClr val="92D050"/>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Följ upp</a:t>
          </a:r>
        </a:p>
      </dgm:t>
    </dgm:pt>
    <dgm:pt modelId="{D79DC1D6-6905-432A-B28E-540E18C632F6}" type="parTrans" cxnId="{9FF7E8DC-0DED-4C71-AB78-DA5E7A9E2EAD}">
      <dgm:prSet/>
      <dgm:spPr/>
      <dgm:t>
        <a:bodyPr/>
        <a:lstStyle/>
        <a:p>
          <a:endParaRPr lang="sv-SE"/>
        </a:p>
      </dgm:t>
    </dgm:pt>
    <dgm:pt modelId="{BF54EB8F-1684-4BCC-85E4-C230AA98585C}" type="sibTrans" cxnId="{9FF7E8DC-0DED-4C71-AB78-DA5E7A9E2EAD}">
      <dgm:prSet/>
      <dgm:spPr/>
      <dgm:t>
        <a:bodyPr/>
        <a:lstStyle/>
        <a:p>
          <a:endParaRPr lang="sv-SE"/>
        </a:p>
      </dgm:t>
    </dgm:pt>
    <dgm:pt modelId="{32C5CD59-9070-4080-A516-CFC56DF20D3F}">
      <dgm:prSet phldrT="[Text]"/>
      <dgm:spPr>
        <a:xfrm>
          <a:off x="2002195" y="137790"/>
          <a:ext cx="1542592" cy="1542592"/>
        </a:xfrm>
        <a:prstGeom prst="pie">
          <a:avLst>
            <a:gd name="adj1" fmla="val 10800000"/>
            <a:gd name="adj2" fmla="val 16200000"/>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Lär och Agera</a:t>
          </a:r>
        </a:p>
      </dgm:t>
    </dgm:pt>
    <dgm:pt modelId="{3C64B802-10E8-4AC3-BE9E-B3FF57D27C69}" type="parTrans" cxnId="{80D47EF3-8534-4857-9CD8-F5E36C5B2265}">
      <dgm:prSet/>
      <dgm:spPr/>
      <dgm:t>
        <a:bodyPr/>
        <a:lstStyle/>
        <a:p>
          <a:endParaRPr lang="sv-SE"/>
        </a:p>
      </dgm:t>
    </dgm:pt>
    <dgm:pt modelId="{631D511C-101F-449B-A99C-67889EC0E5D2}" type="sibTrans" cxnId="{80D47EF3-8534-4857-9CD8-F5E36C5B2265}">
      <dgm:prSet/>
      <dgm:spPr/>
      <dgm:t>
        <a:bodyPr/>
        <a:lstStyle/>
        <a:p>
          <a:endParaRPr lang="sv-SE"/>
        </a:p>
      </dgm:t>
    </dgm:pt>
    <dgm:pt modelId="{522D825A-5F65-401F-91A3-47A8429EED4D}">
      <dgm:prSet/>
      <dgm:spPr>
        <a:xfrm>
          <a:off x="2058278" y="209268"/>
          <a:ext cx="1575743" cy="1455513"/>
        </a:xfrm>
        <a:prstGeom prst="pie">
          <a:avLst>
            <a:gd name="adj1" fmla="val 0"/>
            <a:gd name="adj2" fmla="val 5400000"/>
          </a:avLst>
        </a:prstGeom>
        <a:solidFill>
          <a:srgbClr val="FFCA08">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Genomför</a:t>
          </a:r>
        </a:p>
      </dgm:t>
    </dgm:pt>
    <dgm:pt modelId="{F0807AB7-9526-45A1-A864-7E92FFF387C6}" type="parTrans" cxnId="{10BB3DFD-112D-4466-8868-C91DB746A598}">
      <dgm:prSet/>
      <dgm:spPr/>
      <dgm:t>
        <a:bodyPr/>
        <a:lstStyle/>
        <a:p>
          <a:endParaRPr lang="sv-SE"/>
        </a:p>
      </dgm:t>
    </dgm:pt>
    <dgm:pt modelId="{38CDB09F-79EA-44AB-B176-DD612DA89C1A}" type="sibTrans" cxnId="{10BB3DFD-112D-4466-8868-C91DB746A598}">
      <dgm:prSet/>
      <dgm:spPr/>
      <dgm:t>
        <a:bodyPr/>
        <a:lstStyle/>
        <a:p>
          <a:endParaRPr lang="sv-SE"/>
        </a:p>
      </dgm:t>
    </dgm:pt>
    <dgm:pt modelId="{C0F0CA25-246E-432A-B1FD-2A7D313FB426}" type="pres">
      <dgm:prSet presAssocID="{0E0AED59-7E13-41D1-A1FA-F287C5F6BADE}" presName="compositeShape" presStyleCnt="0">
        <dgm:presLayoutVars>
          <dgm:chMax val="7"/>
          <dgm:dir/>
          <dgm:resizeHandles val="exact"/>
        </dgm:presLayoutVars>
      </dgm:prSet>
      <dgm:spPr/>
    </dgm:pt>
    <dgm:pt modelId="{5C727132-A2D9-4ECD-93DE-64C9A15688A5}" type="pres">
      <dgm:prSet presAssocID="{0E0AED59-7E13-41D1-A1FA-F287C5F6BADE}" presName="wedge1" presStyleLbl="node1" presStyleIdx="0" presStyleCnt="4" custLinFactNeighborX="-989" custLinFactNeighborY="4106"/>
      <dgm:spPr/>
    </dgm:pt>
    <dgm:pt modelId="{4AFE5970-A861-4132-8F18-0A0847523D6B}" type="pres">
      <dgm:prSet presAssocID="{0E0AED59-7E13-41D1-A1FA-F287C5F6BADE}" presName="dummy1a" presStyleCnt="0"/>
      <dgm:spPr/>
    </dgm:pt>
    <dgm:pt modelId="{2828AB7F-A252-498F-BD36-5DB656771061}" type="pres">
      <dgm:prSet presAssocID="{0E0AED59-7E13-41D1-A1FA-F287C5F6BADE}" presName="dummy1b" presStyleCnt="0"/>
      <dgm:spPr/>
    </dgm:pt>
    <dgm:pt modelId="{557F117F-6E06-492F-9A4F-3F6C05FAD8F8}" type="pres">
      <dgm:prSet presAssocID="{0E0AED59-7E13-41D1-A1FA-F287C5F6BADE}" presName="wedge1Tx" presStyleLbl="node1" presStyleIdx="0" presStyleCnt="4">
        <dgm:presLayoutVars>
          <dgm:chMax val="0"/>
          <dgm:chPref val="0"/>
          <dgm:bulletEnabled val="1"/>
        </dgm:presLayoutVars>
      </dgm:prSet>
      <dgm:spPr/>
    </dgm:pt>
    <dgm:pt modelId="{0A579ECD-3717-4062-BAFB-342BEF8D2874}" type="pres">
      <dgm:prSet presAssocID="{0E0AED59-7E13-41D1-A1FA-F287C5F6BADE}" presName="wedge2" presStyleLbl="node1" presStyleIdx="1" presStyleCnt="4" custScaleX="102149" custScaleY="94355" custLinFactNeighborX="0" custLinFactNeighborY="708"/>
      <dgm:spPr/>
    </dgm:pt>
    <dgm:pt modelId="{B66636F6-FE96-4CF6-B4F7-141D3B18835A}" type="pres">
      <dgm:prSet presAssocID="{0E0AED59-7E13-41D1-A1FA-F287C5F6BADE}" presName="dummy2a" presStyleCnt="0"/>
      <dgm:spPr/>
    </dgm:pt>
    <dgm:pt modelId="{11BDB490-43E1-4F0B-BD75-22BB20F8A231}" type="pres">
      <dgm:prSet presAssocID="{0E0AED59-7E13-41D1-A1FA-F287C5F6BADE}" presName="dummy2b" presStyleCnt="0"/>
      <dgm:spPr/>
    </dgm:pt>
    <dgm:pt modelId="{C01C1EBD-FC04-440B-9D56-928DC9F374E0}" type="pres">
      <dgm:prSet presAssocID="{0E0AED59-7E13-41D1-A1FA-F287C5F6BADE}" presName="wedge2Tx" presStyleLbl="node1" presStyleIdx="1" presStyleCnt="4">
        <dgm:presLayoutVars>
          <dgm:chMax val="0"/>
          <dgm:chPref val="0"/>
          <dgm:bulletEnabled val="1"/>
        </dgm:presLayoutVars>
      </dgm:prSet>
      <dgm:spPr/>
    </dgm:pt>
    <dgm:pt modelId="{775E4F4F-345C-4992-AE56-8252DD4D1E34}" type="pres">
      <dgm:prSet presAssocID="{0E0AED59-7E13-41D1-A1FA-F287C5F6BADE}" presName="wedge3" presStyleLbl="node1" presStyleIdx="2" presStyleCnt="4" custLinFactNeighborX="388" custLinFactNeighborY="562"/>
      <dgm:spPr/>
    </dgm:pt>
    <dgm:pt modelId="{2B56B42C-E5DE-4FCC-A87F-209086CF97B2}" type="pres">
      <dgm:prSet presAssocID="{0E0AED59-7E13-41D1-A1FA-F287C5F6BADE}" presName="dummy3a" presStyleCnt="0"/>
      <dgm:spPr/>
    </dgm:pt>
    <dgm:pt modelId="{5F401F78-A30A-47A8-98F1-C7994DB86009}" type="pres">
      <dgm:prSet presAssocID="{0E0AED59-7E13-41D1-A1FA-F287C5F6BADE}" presName="dummy3b" presStyleCnt="0"/>
      <dgm:spPr/>
    </dgm:pt>
    <dgm:pt modelId="{437CEA56-BD7C-4F26-8271-4216196F913B}" type="pres">
      <dgm:prSet presAssocID="{0E0AED59-7E13-41D1-A1FA-F287C5F6BADE}" presName="wedge3Tx" presStyleLbl="node1" presStyleIdx="2" presStyleCnt="4">
        <dgm:presLayoutVars>
          <dgm:chMax val="0"/>
          <dgm:chPref val="0"/>
          <dgm:bulletEnabled val="1"/>
        </dgm:presLayoutVars>
      </dgm:prSet>
      <dgm:spPr/>
    </dgm:pt>
    <dgm:pt modelId="{77A8EC79-A352-47FD-B763-6A7E25A57F18}" type="pres">
      <dgm:prSet presAssocID="{0E0AED59-7E13-41D1-A1FA-F287C5F6BADE}" presName="wedge4" presStyleLbl="node1" presStyleIdx="3" presStyleCnt="4" custLinFactNeighborX="-870" custLinFactNeighborY="1400"/>
      <dgm:spPr/>
    </dgm:pt>
    <dgm:pt modelId="{12EE339B-1FEA-419C-B9B4-F12E1668D6BF}" type="pres">
      <dgm:prSet presAssocID="{0E0AED59-7E13-41D1-A1FA-F287C5F6BADE}" presName="dummy4a" presStyleCnt="0"/>
      <dgm:spPr/>
    </dgm:pt>
    <dgm:pt modelId="{A06AFA73-4932-43B6-A718-991EF502595D}" type="pres">
      <dgm:prSet presAssocID="{0E0AED59-7E13-41D1-A1FA-F287C5F6BADE}" presName="dummy4b" presStyleCnt="0"/>
      <dgm:spPr/>
    </dgm:pt>
    <dgm:pt modelId="{4E66744B-F5D1-41D1-84D7-8780D624AF51}" type="pres">
      <dgm:prSet presAssocID="{0E0AED59-7E13-41D1-A1FA-F287C5F6BADE}" presName="wedge4Tx" presStyleLbl="node1" presStyleIdx="3" presStyleCnt="4">
        <dgm:presLayoutVars>
          <dgm:chMax val="0"/>
          <dgm:chPref val="0"/>
          <dgm:bulletEnabled val="1"/>
        </dgm:presLayoutVars>
      </dgm:prSet>
      <dgm:spPr/>
    </dgm:pt>
    <dgm:pt modelId="{45A74125-984C-4060-85F2-BF9645C78497}" type="pres">
      <dgm:prSet presAssocID="{BB65C7D9-DEC1-4638-AA0A-BFEF4E1A5C0F}" presName="arrowWedge1" presStyleLbl="fgSibTrans2D1" presStyleIdx="0" presStyleCnt="4"/>
      <dgm:spPr>
        <a:xfrm>
          <a:off x="1972155" y="36311"/>
          <a:ext cx="1733580" cy="1733580"/>
        </a:xfrm>
        <a:prstGeom prst="circularArrow">
          <a:avLst>
            <a:gd name="adj1" fmla="val 5085"/>
            <a:gd name="adj2" fmla="val 327528"/>
            <a:gd name="adj3" fmla="val 21272472"/>
            <a:gd name="adj4" fmla="val 16200000"/>
            <a:gd name="adj5" fmla="val 5932"/>
          </a:avLst>
        </a:prstGeom>
        <a:solidFill>
          <a:sysClr val="windowText" lastClr="000000">
            <a:lumMod val="50000"/>
            <a:lumOff val="50000"/>
          </a:sysClr>
        </a:solidFill>
        <a:ln>
          <a:noFill/>
        </a:ln>
        <a:effectLst/>
      </dgm:spPr>
    </dgm:pt>
    <dgm:pt modelId="{E048F229-5193-4513-B5F7-4E35C0E7329F}" type="pres">
      <dgm:prSet presAssocID="{38CDB09F-79EA-44AB-B176-DD612DA89C1A}" presName="arrowWedge2" presStyleLbl="fgSibTrans2D1" presStyleIdx="1" presStyleCnt="4" custLinFactNeighborX="-830" custLinFactNeighborY="-1177"/>
      <dgm:spPr>
        <a:xfrm>
          <a:off x="1964584" y="50846"/>
          <a:ext cx="1733580" cy="1733580"/>
        </a:xfrm>
        <a:prstGeom prst="circularArrow">
          <a:avLst>
            <a:gd name="adj1" fmla="val 5085"/>
            <a:gd name="adj2" fmla="val 327528"/>
            <a:gd name="adj3" fmla="val 5072472"/>
            <a:gd name="adj4" fmla="val 0"/>
            <a:gd name="adj5" fmla="val 5932"/>
          </a:avLst>
        </a:prstGeom>
        <a:solidFill>
          <a:sysClr val="windowText" lastClr="000000">
            <a:lumMod val="50000"/>
            <a:lumOff val="50000"/>
          </a:sysClr>
        </a:solidFill>
        <a:ln>
          <a:noFill/>
        </a:ln>
        <a:effectLst/>
      </dgm:spPr>
    </dgm:pt>
    <dgm:pt modelId="{34C59CC6-DD57-4D78-B5B7-C3427C3C45BD}" type="pres">
      <dgm:prSet presAssocID="{BF54EB8F-1684-4BCC-85E4-C230AA98585C}" presName="arrowWedge3" presStyleLbl="fgSibTrans2D1" presStyleIdx="2" presStyleCnt="4"/>
      <dgm:spPr>
        <a:xfrm>
          <a:off x="1927572" y="59313"/>
          <a:ext cx="1733580" cy="1733580"/>
        </a:xfrm>
        <a:prstGeom prst="circularArrow">
          <a:avLst>
            <a:gd name="adj1" fmla="val 5085"/>
            <a:gd name="adj2" fmla="val 327528"/>
            <a:gd name="adj3" fmla="val 10472472"/>
            <a:gd name="adj4" fmla="val 5400000"/>
            <a:gd name="adj5" fmla="val 5932"/>
          </a:avLst>
        </a:prstGeom>
        <a:solidFill>
          <a:sysClr val="windowText" lastClr="000000">
            <a:lumMod val="50000"/>
            <a:lumOff val="50000"/>
          </a:sysClr>
        </a:solidFill>
        <a:ln>
          <a:noFill/>
        </a:ln>
        <a:effectLst/>
      </dgm:spPr>
    </dgm:pt>
    <dgm:pt modelId="{17534E52-B355-4C58-A799-8E78E2546ED6}" type="pres">
      <dgm:prSet presAssocID="{631D511C-101F-449B-A99C-67889EC0E5D2}" presName="arrowWedge4" presStyleLbl="fgSibTrans2D1" presStyleIdx="3" presStyleCnt="4"/>
      <dgm:spPr>
        <a:xfrm>
          <a:off x="1906701" y="42296"/>
          <a:ext cx="1733580" cy="1733580"/>
        </a:xfrm>
        <a:prstGeom prst="circularArrow">
          <a:avLst>
            <a:gd name="adj1" fmla="val 5085"/>
            <a:gd name="adj2" fmla="val 327528"/>
            <a:gd name="adj3" fmla="val 15872472"/>
            <a:gd name="adj4" fmla="val 10800000"/>
            <a:gd name="adj5" fmla="val 5932"/>
          </a:avLst>
        </a:prstGeom>
        <a:solidFill>
          <a:sysClr val="windowText" lastClr="000000">
            <a:lumMod val="50000"/>
            <a:lumOff val="50000"/>
          </a:sysClr>
        </a:solidFill>
        <a:ln>
          <a:noFill/>
        </a:ln>
        <a:effectLst/>
      </dgm:spPr>
    </dgm:pt>
  </dgm:ptLst>
  <dgm:cxnLst>
    <dgm:cxn modelId="{516B2425-82A9-4254-BB41-39788819E32A}" type="presOf" srcId="{E75380DD-9E22-45ED-9A42-CC2251AB6BFB}" destId="{437CEA56-BD7C-4F26-8271-4216196F913B}" srcOrd="1" destOrd="0" presId="urn:microsoft.com/office/officeart/2005/8/layout/cycle8"/>
    <dgm:cxn modelId="{2A809727-305D-43F3-B016-6E3FA187ED78}" type="presOf" srcId="{32C5CD59-9070-4080-A516-CFC56DF20D3F}" destId="{4E66744B-F5D1-41D1-84D7-8780D624AF51}" srcOrd="1" destOrd="0" presId="urn:microsoft.com/office/officeart/2005/8/layout/cycle8"/>
    <dgm:cxn modelId="{42734136-BD14-4D35-AF93-862CB21266D4}" type="presOf" srcId="{522D825A-5F65-401F-91A3-47A8429EED4D}" destId="{0A579ECD-3717-4062-BAFB-342BEF8D2874}" srcOrd="0" destOrd="0" presId="urn:microsoft.com/office/officeart/2005/8/layout/cycle8"/>
    <dgm:cxn modelId="{F27DE544-E2C7-447F-A77F-F56C4B4753E4}" type="presOf" srcId="{0E0AED59-7E13-41D1-A1FA-F287C5F6BADE}" destId="{C0F0CA25-246E-432A-B1FD-2A7D313FB426}" srcOrd="0" destOrd="0" presId="urn:microsoft.com/office/officeart/2005/8/layout/cycle8"/>
    <dgm:cxn modelId="{14FD2B66-8356-428D-B1FB-C80E506BBF5A}" type="presOf" srcId="{32C5CD59-9070-4080-A516-CFC56DF20D3F}" destId="{77A8EC79-A352-47FD-B763-6A7E25A57F18}" srcOrd="0" destOrd="0" presId="urn:microsoft.com/office/officeart/2005/8/layout/cycle8"/>
    <dgm:cxn modelId="{6331A34F-B499-4449-88E3-00C8E8A73C9E}" type="presOf" srcId="{0184766C-297B-4A2C-8423-6906E9583230}" destId="{557F117F-6E06-492F-9A4F-3F6C05FAD8F8}" srcOrd="1" destOrd="0" presId="urn:microsoft.com/office/officeart/2005/8/layout/cycle8"/>
    <dgm:cxn modelId="{9FB1D786-3330-49FC-AFFA-716A9FE07668}" type="presOf" srcId="{0184766C-297B-4A2C-8423-6906E9583230}" destId="{5C727132-A2D9-4ECD-93DE-64C9A15688A5}" srcOrd="0" destOrd="0" presId="urn:microsoft.com/office/officeart/2005/8/layout/cycle8"/>
    <dgm:cxn modelId="{190EFC93-41C4-4B65-9D3D-9CB52E933215}" type="presOf" srcId="{E75380DD-9E22-45ED-9A42-CC2251AB6BFB}" destId="{775E4F4F-345C-4992-AE56-8252DD4D1E34}" srcOrd="0" destOrd="0" presId="urn:microsoft.com/office/officeart/2005/8/layout/cycle8"/>
    <dgm:cxn modelId="{A23DCE99-C13E-4C49-82FE-6F4BF79C3055}" type="presOf" srcId="{522D825A-5F65-401F-91A3-47A8429EED4D}" destId="{C01C1EBD-FC04-440B-9D56-928DC9F374E0}" srcOrd="1" destOrd="0" presId="urn:microsoft.com/office/officeart/2005/8/layout/cycle8"/>
    <dgm:cxn modelId="{A3CAB2A6-91DC-4D94-B635-CA6D08957E16}" srcId="{0E0AED59-7E13-41D1-A1FA-F287C5F6BADE}" destId="{0184766C-297B-4A2C-8423-6906E9583230}" srcOrd="0" destOrd="0" parTransId="{83AE062C-531E-43B2-9A12-2D25E877BB62}" sibTransId="{BB65C7D9-DEC1-4638-AA0A-BFEF4E1A5C0F}"/>
    <dgm:cxn modelId="{9FF7E8DC-0DED-4C71-AB78-DA5E7A9E2EAD}" srcId="{0E0AED59-7E13-41D1-A1FA-F287C5F6BADE}" destId="{E75380DD-9E22-45ED-9A42-CC2251AB6BFB}" srcOrd="2" destOrd="0" parTransId="{D79DC1D6-6905-432A-B28E-540E18C632F6}" sibTransId="{BF54EB8F-1684-4BCC-85E4-C230AA98585C}"/>
    <dgm:cxn modelId="{80D47EF3-8534-4857-9CD8-F5E36C5B2265}" srcId="{0E0AED59-7E13-41D1-A1FA-F287C5F6BADE}" destId="{32C5CD59-9070-4080-A516-CFC56DF20D3F}" srcOrd="3" destOrd="0" parTransId="{3C64B802-10E8-4AC3-BE9E-B3FF57D27C69}" sibTransId="{631D511C-101F-449B-A99C-67889EC0E5D2}"/>
    <dgm:cxn modelId="{10BB3DFD-112D-4466-8868-C91DB746A598}" srcId="{0E0AED59-7E13-41D1-A1FA-F287C5F6BADE}" destId="{522D825A-5F65-401F-91A3-47A8429EED4D}" srcOrd="1" destOrd="0" parTransId="{F0807AB7-9526-45A1-A864-7E92FFF387C6}" sibTransId="{38CDB09F-79EA-44AB-B176-DD612DA89C1A}"/>
    <dgm:cxn modelId="{5F0DD347-4F62-40F8-B75A-5DDC6DBD6B9A}" type="presParOf" srcId="{C0F0CA25-246E-432A-B1FD-2A7D313FB426}" destId="{5C727132-A2D9-4ECD-93DE-64C9A15688A5}" srcOrd="0" destOrd="0" presId="urn:microsoft.com/office/officeart/2005/8/layout/cycle8"/>
    <dgm:cxn modelId="{E1C0E45E-3A53-4A44-8BEB-FBB71B5D0604}" type="presParOf" srcId="{C0F0CA25-246E-432A-B1FD-2A7D313FB426}" destId="{4AFE5970-A861-4132-8F18-0A0847523D6B}" srcOrd="1" destOrd="0" presId="urn:microsoft.com/office/officeart/2005/8/layout/cycle8"/>
    <dgm:cxn modelId="{13DA95FC-6024-4ACD-AD50-3CA0C43C4DD1}" type="presParOf" srcId="{C0F0CA25-246E-432A-B1FD-2A7D313FB426}" destId="{2828AB7F-A252-498F-BD36-5DB656771061}" srcOrd="2" destOrd="0" presId="urn:microsoft.com/office/officeart/2005/8/layout/cycle8"/>
    <dgm:cxn modelId="{43F9AC48-A61F-4593-BD95-2E266CDABC4B}" type="presParOf" srcId="{C0F0CA25-246E-432A-B1FD-2A7D313FB426}" destId="{557F117F-6E06-492F-9A4F-3F6C05FAD8F8}" srcOrd="3" destOrd="0" presId="urn:microsoft.com/office/officeart/2005/8/layout/cycle8"/>
    <dgm:cxn modelId="{0422C436-0F03-4DA5-B88D-01DEE95BD2FF}" type="presParOf" srcId="{C0F0CA25-246E-432A-B1FD-2A7D313FB426}" destId="{0A579ECD-3717-4062-BAFB-342BEF8D2874}" srcOrd="4" destOrd="0" presId="urn:microsoft.com/office/officeart/2005/8/layout/cycle8"/>
    <dgm:cxn modelId="{973D8EB8-D127-4243-9451-D222E8985528}" type="presParOf" srcId="{C0F0CA25-246E-432A-B1FD-2A7D313FB426}" destId="{B66636F6-FE96-4CF6-B4F7-141D3B18835A}" srcOrd="5" destOrd="0" presId="urn:microsoft.com/office/officeart/2005/8/layout/cycle8"/>
    <dgm:cxn modelId="{F508F60F-E50D-476D-9AC7-8F7B6765EAEB}" type="presParOf" srcId="{C0F0CA25-246E-432A-B1FD-2A7D313FB426}" destId="{11BDB490-43E1-4F0B-BD75-22BB20F8A231}" srcOrd="6" destOrd="0" presId="urn:microsoft.com/office/officeart/2005/8/layout/cycle8"/>
    <dgm:cxn modelId="{6CF3A25E-DC51-4846-BF66-5DFFF4D7E565}" type="presParOf" srcId="{C0F0CA25-246E-432A-B1FD-2A7D313FB426}" destId="{C01C1EBD-FC04-440B-9D56-928DC9F374E0}" srcOrd="7" destOrd="0" presId="urn:microsoft.com/office/officeart/2005/8/layout/cycle8"/>
    <dgm:cxn modelId="{AE2C78AD-275D-409A-89D6-35E80CEF3E9B}" type="presParOf" srcId="{C0F0CA25-246E-432A-B1FD-2A7D313FB426}" destId="{775E4F4F-345C-4992-AE56-8252DD4D1E34}" srcOrd="8" destOrd="0" presId="urn:microsoft.com/office/officeart/2005/8/layout/cycle8"/>
    <dgm:cxn modelId="{680BE415-0665-491C-A9CA-3F6C1558EEAB}" type="presParOf" srcId="{C0F0CA25-246E-432A-B1FD-2A7D313FB426}" destId="{2B56B42C-E5DE-4FCC-A87F-209086CF97B2}" srcOrd="9" destOrd="0" presId="urn:microsoft.com/office/officeart/2005/8/layout/cycle8"/>
    <dgm:cxn modelId="{0F4A9313-908B-41BE-A9B4-DF3762CC41A5}" type="presParOf" srcId="{C0F0CA25-246E-432A-B1FD-2A7D313FB426}" destId="{5F401F78-A30A-47A8-98F1-C7994DB86009}" srcOrd="10" destOrd="0" presId="urn:microsoft.com/office/officeart/2005/8/layout/cycle8"/>
    <dgm:cxn modelId="{9760C072-CB26-43B6-83FD-506D7F5ADD6A}" type="presParOf" srcId="{C0F0CA25-246E-432A-B1FD-2A7D313FB426}" destId="{437CEA56-BD7C-4F26-8271-4216196F913B}" srcOrd="11" destOrd="0" presId="urn:microsoft.com/office/officeart/2005/8/layout/cycle8"/>
    <dgm:cxn modelId="{5FDB2F2D-2406-4D8F-B074-8A5D2F6B7526}" type="presParOf" srcId="{C0F0CA25-246E-432A-B1FD-2A7D313FB426}" destId="{77A8EC79-A352-47FD-B763-6A7E25A57F18}" srcOrd="12" destOrd="0" presId="urn:microsoft.com/office/officeart/2005/8/layout/cycle8"/>
    <dgm:cxn modelId="{3F066205-8237-4D5A-AD59-550088E28AE3}" type="presParOf" srcId="{C0F0CA25-246E-432A-B1FD-2A7D313FB426}" destId="{12EE339B-1FEA-419C-B9B4-F12E1668D6BF}" srcOrd="13" destOrd="0" presId="urn:microsoft.com/office/officeart/2005/8/layout/cycle8"/>
    <dgm:cxn modelId="{0FEF3132-D8FD-4D6A-8A71-ED30D331D728}" type="presParOf" srcId="{C0F0CA25-246E-432A-B1FD-2A7D313FB426}" destId="{A06AFA73-4932-43B6-A718-991EF502595D}" srcOrd="14" destOrd="0" presId="urn:microsoft.com/office/officeart/2005/8/layout/cycle8"/>
    <dgm:cxn modelId="{388E41B8-D661-4A02-94D3-F5FFD024FD7B}" type="presParOf" srcId="{C0F0CA25-246E-432A-B1FD-2A7D313FB426}" destId="{4E66744B-F5D1-41D1-84D7-8780D624AF51}" srcOrd="15" destOrd="0" presId="urn:microsoft.com/office/officeart/2005/8/layout/cycle8"/>
    <dgm:cxn modelId="{1BA9DF82-9538-42FB-9D3A-A75B06A527BD}" type="presParOf" srcId="{C0F0CA25-246E-432A-B1FD-2A7D313FB426}" destId="{45A74125-984C-4060-85F2-BF9645C78497}" srcOrd="16" destOrd="0" presId="urn:microsoft.com/office/officeart/2005/8/layout/cycle8"/>
    <dgm:cxn modelId="{DC46320E-8003-4ACE-81F8-E4BC3CF0315A}" type="presParOf" srcId="{C0F0CA25-246E-432A-B1FD-2A7D313FB426}" destId="{E048F229-5193-4513-B5F7-4E35C0E7329F}" srcOrd="17" destOrd="0" presId="urn:microsoft.com/office/officeart/2005/8/layout/cycle8"/>
    <dgm:cxn modelId="{27FD441C-A201-4133-AE51-8BBCE5E48D5D}" type="presParOf" srcId="{C0F0CA25-246E-432A-B1FD-2A7D313FB426}" destId="{34C59CC6-DD57-4D78-B5B7-C3427C3C45BD}" srcOrd="18" destOrd="0" presId="urn:microsoft.com/office/officeart/2005/8/layout/cycle8"/>
    <dgm:cxn modelId="{84FC91DF-F691-4821-86E6-B35F63248D49}" type="presParOf" srcId="{C0F0CA25-246E-432A-B1FD-2A7D313FB426}" destId="{17534E52-B355-4C58-A799-8E78E2546ED6}" srcOrd="19"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CE48AA-567B-40EC-9E39-E69F469B5AF4}"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sv-SE"/>
        </a:p>
      </dgm:t>
    </dgm:pt>
    <dgm:pt modelId="{BA97311E-57C2-4BB1-A33D-7583136348A9}">
      <dgm:prSet phldrT="[Text]"/>
      <dgm:spPr>
        <a:xfrm rot="16200000">
          <a:off x="3448765" y="1039674"/>
          <a:ext cx="1794052" cy="509685"/>
        </a:xfrm>
        <a:prstGeom prst="rightArrow">
          <a:avLst>
            <a:gd name="adj1" fmla="val 49830"/>
            <a:gd name="adj2" fmla="val 60660"/>
          </a:avLst>
        </a:prstGeom>
        <a:solidFill>
          <a:srgbClr val="EC7016">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hueOff val="0"/>
                  <a:satOff val="0"/>
                  <a:lumOff val="0"/>
                  <a:alphaOff val="0"/>
                </a:sysClr>
              </a:solidFill>
              <a:latin typeface="Calibri" panose="020F0502020204030204"/>
              <a:ea typeface="+mn-ea"/>
              <a:cs typeface="+mn-cs"/>
            </a:rPr>
            <a:t>Återrapportering</a:t>
          </a:r>
        </a:p>
      </dgm:t>
    </dgm:pt>
    <dgm:pt modelId="{94442C07-A0AE-4DE6-BF1D-85FB68C21946}" type="parTrans" cxnId="{29C2F229-D5C8-496F-9A17-B4FF27B95C4D}">
      <dgm:prSet/>
      <dgm:spPr/>
      <dgm:t>
        <a:bodyPr/>
        <a:lstStyle/>
        <a:p>
          <a:endParaRPr lang="sv-SE"/>
        </a:p>
      </dgm:t>
    </dgm:pt>
    <dgm:pt modelId="{3034C510-B80C-4D5B-83C6-C42EA41D71A0}" type="sibTrans" cxnId="{29C2F229-D5C8-496F-9A17-B4FF27B95C4D}">
      <dgm:prSet/>
      <dgm:spPr/>
      <dgm:t>
        <a:bodyPr/>
        <a:lstStyle/>
        <a:p>
          <a:endParaRPr lang="sv-SE"/>
        </a:p>
      </dgm:t>
    </dgm:pt>
    <dgm:pt modelId="{8A1C40AA-B395-4D74-929A-3E6D57F50C86}">
      <dgm:prSet phldrT="[Text]"/>
      <dgm:spPr>
        <a:xfrm>
          <a:off x="1137010" y="548182"/>
          <a:ext cx="1325182" cy="1395374"/>
        </a:xfrm>
        <a:prstGeom prst="rect">
          <a:avLst/>
        </a:prstGeom>
        <a:noFill/>
        <a:ln>
          <a:noFill/>
        </a:ln>
        <a:effectLst/>
        <a:sp3d/>
      </dgm:spPr>
      <dgm:t>
        <a:bodyPr/>
        <a:lstStyle/>
        <a:p>
          <a:pPr>
            <a:buNone/>
          </a:pPr>
          <a:r>
            <a:rPr lang="sv-SE" dirty="0">
              <a:solidFill>
                <a:sysClr val="windowText" lastClr="000000">
                  <a:hueOff val="0"/>
                  <a:satOff val="0"/>
                  <a:lumOff val="0"/>
                  <a:alphaOff val="0"/>
                </a:sysClr>
              </a:solidFill>
              <a:latin typeface="Calibri" panose="020F0502020204030204"/>
              <a:ea typeface="+mn-ea"/>
              <a:cs typeface="+mn-cs"/>
            </a:rPr>
            <a:t>Kommunfullmäktige beslutar om ramar, övergripande mål och uppdrag till styrelser och nämnder</a:t>
          </a:r>
        </a:p>
        <a:p>
          <a:pPr>
            <a:buNone/>
          </a:pPr>
          <a:endParaRPr lang="sv-SE" dirty="0">
            <a:solidFill>
              <a:sysClr val="windowText" lastClr="000000">
                <a:hueOff val="0"/>
                <a:satOff val="0"/>
                <a:lumOff val="0"/>
                <a:alphaOff val="0"/>
              </a:sysClr>
            </a:solidFill>
            <a:latin typeface="Calibri" panose="020F0502020204030204"/>
            <a:ea typeface="+mn-ea"/>
            <a:cs typeface="+mn-cs"/>
          </a:endParaRPr>
        </a:p>
        <a:p>
          <a:pPr>
            <a:buNone/>
          </a:pPr>
          <a:r>
            <a:rPr lang="sv-SE" dirty="0">
              <a:solidFill>
                <a:sysClr val="windowText" lastClr="000000">
                  <a:hueOff val="0"/>
                  <a:satOff val="0"/>
                  <a:lumOff val="0"/>
                  <a:alphaOff val="0"/>
                </a:sysClr>
              </a:solidFill>
              <a:latin typeface="Calibri" panose="020F0502020204030204"/>
              <a:ea typeface="+mn-ea"/>
              <a:cs typeface="+mn-cs"/>
            </a:rPr>
            <a:t>Styrelser och nämnder beslutar om SMARTA mål och uppdrag till förvaltningarna </a:t>
          </a:r>
        </a:p>
        <a:p>
          <a:pPr>
            <a:buNone/>
          </a:pPr>
          <a:endParaRPr lang="sv-SE" dirty="0">
            <a:solidFill>
              <a:sysClr val="windowText" lastClr="000000">
                <a:hueOff val="0"/>
                <a:satOff val="0"/>
                <a:lumOff val="0"/>
                <a:alphaOff val="0"/>
              </a:sysClr>
            </a:solidFill>
            <a:latin typeface="Calibri" panose="020F0502020204030204"/>
            <a:ea typeface="+mn-ea"/>
            <a:cs typeface="+mn-cs"/>
          </a:endParaRPr>
        </a:p>
        <a:p>
          <a:pPr>
            <a:buNone/>
          </a:pPr>
          <a:r>
            <a:rPr lang="sv-SE" dirty="0">
              <a:solidFill>
                <a:sysClr val="windowText" lastClr="000000">
                  <a:hueOff val="0"/>
                  <a:satOff val="0"/>
                  <a:lumOff val="0"/>
                  <a:alphaOff val="0"/>
                </a:sysClr>
              </a:solidFill>
              <a:latin typeface="Calibri" panose="020F0502020204030204"/>
              <a:ea typeface="+mn-ea"/>
              <a:cs typeface="+mn-cs"/>
            </a:rPr>
            <a:t>Förvaltningarna beslutar om mål och aktiviteter till enheterna</a:t>
          </a:r>
        </a:p>
      </dgm:t>
    </dgm:pt>
    <dgm:pt modelId="{2E32DD92-290B-494D-84C7-746EE94E996C}" type="parTrans" cxnId="{51C4E2A7-BBDA-4980-942B-768E295B1221}">
      <dgm:prSet/>
      <dgm:spPr/>
      <dgm:t>
        <a:bodyPr/>
        <a:lstStyle/>
        <a:p>
          <a:endParaRPr lang="sv-SE"/>
        </a:p>
      </dgm:t>
    </dgm:pt>
    <dgm:pt modelId="{ADF6DC32-BCFC-432F-8635-F5DFCC1A9701}" type="sibTrans" cxnId="{51C4E2A7-BBDA-4980-942B-768E295B1221}">
      <dgm:prSet/>
      <dgm:spPr/>
      <dgm:t>
        <a:bodyPr/>
        <a:lstStyle/>
        <a:p>
          <a:endParaRPr lang="sv-SE"/>
        </a:p>
      </dgm:t>
    </dgm:pt>
    <dgm:pt modelId="{47AF177F-0D35-4FB0-8195-FA844C3E775E}">
      <dgm:prSet phldrT="[Text]"/>
      <dgm:spPr>
        <a:xfrm rot="5400000">
          <a:off x="-101107" y="972036"/>
          <a:ext cx="1794052" cy="509685"/>
        </a:xfrm>
        <a:prstGeom prst="rightArrow">
          <a:avLst>
            <a:gd name="adj1" fmla="val 49830"/>
            <a:gd name="adj2" fmla="val 60660"/>
          </a:avLst>
        </a:prstGeom>
        <a:solidFill>
          <a:srgbClr val="EC7016">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dirty="0">
              <a:solidFill>
                <a:sysClr val="windowText" lastClr="000000">
                  <a:hueOff val="0"/>
                  <a:satOff val="0"/>
                  <a:lumOff val="0"/>
                  <a:alphaOff val="0"/>
                </a:sysClr>
              </a:solidFill>
              <a:latin typeface="Calibri" panose="020F0502020204030204"/>
              <a:ea typeface="+mn-ea"/>
              <a:cs typeface="+mn-cs"/>
            </a:rPr>
            <a:t>Beslut mål och uppdrag </a:t>
          </a:r>
        </a:p>
      </dgm:t>
    </dgm:pt>
    <dgm:pt modelId="{5A73A71C-905D-485E-B310-B3BA9E6F867F}" type="parTrans" cxnId="{3E5DDCDB-ABFA-4A46-878D-F830DBED99C2}">
      <dgm:prSet/>
      <dgm:spPr/>
      <dgm:t>
        <a:bodyPr/>
        <a:lstStyle/>
        <a:p>
          <a:endParaRPr lang="sv-SE"/>
        </a:p>
      </dgm:t>
    </dgm:pt>
    <dgm:pt modelId="{0484A76C-B97D-4CA6-956A-C8D36EFBAC40}" type="sibTrans" cxnId="{3E5DDCDB-ABFA-4A46-878D-F830DBED99C2}">
      <dgm:prSet/>
      <dgm:spPr/>
      <dgm:t>
        <a:bodyPr/>
        <a:lstStyle/>
        <a:p>
          <a:endParaRPr lang="sv-SE"/>
        </a:p>
      </dgm:t>
    </dgm:pt>
    <dgm:pt modelId="{8E57829E-988F-403D-BA6F-B7BF3FBA7FDF}">
      <dgm:prSet phldrT="[Text]"/>
      <dgm:spPr>
        <a:xfrm>
          <a:off x="2666067" y="548182"/>
          <a:ext cx="1325182" cy="1395374"/>
        </a:xfrm>
        <a:prstGeom prst="rect">
          <a:avLst/>
        </a:prstGeom>
        <a:noFill/>
        <a:ln>
          <a:noFill/>
        </a:ln>
        <a:effectLst/>
        <a:sp3d/>
      </dgm:spPr>
      <dgm:t>
        <a:bodyPr/>
        <a:lstStyle/>
        <a:p>
          <a:pPr>
            <a:buNone/>
          </a:pPr>
          <a:r>
            <a:rPr lang="sv-SE" dirty="0">
              <a:solidFill>
                <a:sysClr val="windowText" lastClr="000000">
                  <a:hueOff val="0"/>
                  <a:satOff val="0"/>
                  <a:lumOff val="0"/>
                  <a:alphaOff val="0"/>
                </a:sysClr>
              </a:solidFill>
              <a:latin typeface="Calibri" panose="020F0502020204030204"/>
              <a:ea typeface="+mn-ea"/>
              <a:cs typeface="+mn-cs"/>
            </a:rPr>
            <a:t>Styrelser och nämnder återrapporterar till fullmäktige och medborgare</a:t>
          </a:r>
        </a:p>
        <a:p>
          <a:pPr>
            <a:buNone/>
          </a:pPr>
          <a:endParaRPr lang="sv-SE" dirty="0">
            <a:solidFill>
              <a:sysClr val="windowText" lastClr="000000">
                <a:hueOff val="0"/>
                <a:satOff val="0"/>
                <a:lumOff val="0"/>
                <a:alphaOff val="0"/>
              </a:sysClr>
            </a:solidFill>
            <a:latin typeface="Calibri" panose="020F0502020204030204"/>
            <a:ea typeface="+mn-ea"/>
            <a:cs typeface="+mn-cs"/>
          </a:endParaRPr>
        </a:p>
        <a:p>
          <a:pPr>
            <a:buNone/>
          </a:pPr>
          <a:r>
            <a:rPr lang="sv-SE" dirty="0">
              <a:solidFill>
                <a:sysClr val="windowText" lastClr="000000">
                  <a:hueOff val="0"/>
                  <a:satOff val="0"/>
                  <a:lumOff val="0"/>
                  <a:alphaOff val="0"/>
                </a:sysClr>
              </a:solidFill>
              <a:latin typeface="Calibri" panose="020F0502020204030204"/>
              <a:ea typeface="+mn-ea"/>
              <a:cs typeface="+mn-cs"/>
            </a:rPr>
            <a:t>Förvaltningarna återrapporterar till styrelser och nämnder</a:t>
          </a:r>
        </a:p>
        <a:p>
          <a:pPr>
            <a:buNone/>
          </a:pPr>
          <a:endParaRPr lang="sv-SE" dirty="0">
            <a:solidFill>
              <a:sysClr val="windowText" lastClr="000000">
                <a:hueOff val="0"/>
                <a:satOff val="0"/>
                <a:lumOff val="0"/>
                <a:alphaOff val="0"/>
              </a:sysClr>
            </a:solidFill>
            <a:latin typeface="Calibri" panose="020F0502020204030204"/>
            <a:ea typeface="+mn-ea"/>
            <a:cs typeface="+mn-cs"/>
          </a:endParaRPr>
        </a:p>
        <a:p>
          <a:pPr>
            <a:buNone/>
          </a:pPr>
          <a:r>
            <a:rPr lang="sv-SE" dirty="0">
              <a:solidFill>
                <a:sysClr val="windowText" lastClr="000000">
                  <a:hueOff val="0"/>
                  <a:satOff val="0"/>
                  <a:lumOff val="0"/>
                  <a:alphaOff val="0"/>
                </a:sysClr>
              </a:solidFill>
              <a:latin typeface="Calibri" panose="020F0502020204030204"/>
              <a:ea typeface="+mn-ea"/>
              <a:cs typeface="+mn-cs"/>
            </a:rPr>
            <a:t>Enheterna återrapporterar till förvaltningen</a:t>
          </a:r>
        </a:p>
        <a:p>
          <a:pPr>
            <a:buNone/>
          </a:pPr>
          <a:endParaRPr lang="sv-SE" dirty="0">
            <a:solidFill>
              <a:sysClr val="windowText" lastClr="000000">
                <a:hueOff val="0"/>
                <a:satOff val="0"/>
                <a:lumOff val="0"/>
                <a:alphaOff val="0"/>
              </a:sysClr>
            </a:solidFill>
            <a:latin typeface="Calibri" panose="020F0502020204030204"/>
            <a:ea typeface="+mn-ea"/>
            <a:cs typeface="+mn-cs"/>
          </a:endParaRPr>
        </a:p>
        <a:p>
          <a:pPr>
            <a:buNone/>
          </a:pPr>
          <a:endParaRPr lang="sv-SE" dirty="0">
            <a:solidFill>
              <a:sysClr val="windowText" lastClr="000000">
                <a:hueOff val="0"/>
                <a:satOff val="0"/>
                <a:lumOff val="0"/>
                <a:alphaOff val="0"/>
              </a:sysClr>
            </a:solidFill>
            <a:latin typeface="Calibri" panose="020F0502020204030204"/>
            <a:ea typeface="+mn-ea"/>
            <a:cs typeface="+mn-cs"/>
          </a:endParaRPr>
        </a:p>
      </dgm:t>
    </dgm:pt>
    <dgm:pt modelId="{DF5492FF-DEB5-49FA-B1A1-726582485E8B}" type="parTrans" cxnId="{187BCB48-B5E5-442B-AB0E-998DC99D695E}">
      <dgm:prSet/>
      <dgm:spPr/>
      <dgm:t>
        <a:bodyPr/>
        <a:lstStyle/>
        <a:p>
          <a:endParaRPr lang="sv-SE"/>
        </a:p>
      </dgm:t>
    </dgm:pt>
    <dgm:pt modelId="{9121ECCE-CA24-40F9-B6C9-5BAD90D0B59C}" type="sibTrans" cxnId="{187BCB48-B5E5-442B-AB0E-998DC99D695E}">
      <dgm:prSet/>
      <dgm:spPr/>
      <dgm:t>
        <a:bodyPr/>
        <a:lstStyle/>
        <a:p>
          <a:endParaRPr lang="sv-SE"/>
        </a:p>
      </dgm:t>
    </dgm:pt>
    <dgm:pt modelId="{C0AF1652-9E5D-41C6-971D-4D7FDF549E54}" type="pres">
      <dgm:prSet presAssocID="{B2CE48AA-567B-40EC-9E39-E69F469B5AF4}" presName="Name0" presStyleCnt="0">
        <dgm:presLayoutVars>
          <dgm:chMax val="2"/>
          <dgm:dir/>
          <dgm:animOne val="branch"/>
          <dgm:animLvl val="lvl"/>
          <dgm:resizeHandles val="exact"/>
        </dgm:presLayoutVars>
      </dgm:prSet>
      <dgm:spPr/>
    </dgm:pt>
    <dgm:pt modelId="{06A15BFB-730D-4A1F-BB19-75E712F3A1D9}" type="pres">
      <dgm:prSet presAssocID="{B2CE48AA-567B-40EC-9E39-E69F469B5AF4}" presName="Background" presStyleLbl="node1" presStyleIdx="0" presStyleCnt="1" custLinFactNeighborX="4040" custLinFactNeighborY="7458"/>
      <dgm:spPr>
        <a:xfrm>
          <a:off x="1035073" y="423595"/>
          <a:ext cx="3058112" cy="1644548"/>
        </a:xfrm>
        <a:prstGeom prst="round2DiagRect">
          <a:avLst>
            <a:gd name="adj1" fmla="val 0"/>
            <a:gd name="adj2" fmla="val 16670"/>
          </a:avLst>
        </a:prstGeom>
        <a:solidFill>
          <a:srgbClr val="FFCA08">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746FD88B-205C-4C1F-9A7A-958CB57E60AC}" type="pres">
      <dgm:prSet presAssocID="{B2CE48AA-567B-40EC-9E39-E69F469B5AF4}" presName="Divider" presStyleLbl="callout" presStyleIdx="0" presStyleCnt="1"/>
      <dgm:spPr>
        <a:xfrm>
          <a:off x="2564129" y="598017"/>
          <a:ext cx="407" cy="1295704"/>
        </a:xfrm>
        <a:prstGeom prst="line">
          <a:avLst/>
        </a:prstGeom>
        <a:solidFill>
          <a:srgbClr val="FFCA08">
            <a:hueOff val="0"/>
            <a:satOff val="0"/>
            <a:lumOff val="0"/>
            <a:alphaOff val="0"/>
          </a:srgbClr>
        </a:solidFill>
        <a:ln w="12700" cap="flat" cmpd="sng" algn="ctr">
          <a:solidFill>
            <a:srgbClr val="FFCA08">
              <a:tint val="50000"/>
              <a:hueOff val="0"/>
              <a:satOff val="0"/>
              <a:lumOff val="0"/>
              <a:alphaOff val="0"/>
            </a:srgbClr>
          </a:solidFill>
          <a:prstDash val="solid"/>
          <a:miter lim="800000"/>
        </a:ln>
        <a:effectLst/>
      </dgm:spPr>
    </dgm:pt>
    <dgm:pt modelId="{823055A2-0254-4283-9798-8629147A7098}" type="pres">
      <dgm:prSet presAssocID="{B2CE48AA-567B-40EC-9E39-E69F469B5AF4}" presName="ChildText1" presStyleLbl="revTx" presStyleIdx="0" presStyleCnt="0" custLinFactNeighborX="4644" custLinFactNeighborY="6772">
        <dgm:presLayoutVars>
          <dgm:chMax val="0"/>
          <dgm:chPref val="0"/>
          <dgm:bulletEnabled val="1"/>
        </dgm:presLayoutVars>
      </dgm:prSet>
      <dgm:spPr/>
    </dgm:pt>
    <dgm:pt modelId="{61FEF343-57F4-46F2-A051-A7612B994DB5}" type="pres">
      <dgm:prSet presAssocID="{B2CE48AA-567B-40EC-9E39-E69F469B5AF4}" presName="ChildText2" presStyleLbl="revTx" presStyleIdx="0" presStyleCnt="0">
        <dgm:presLayoutVars>
          <dgm:chMax val="0"/>
          <dgm:chPref val="0"/>
          <dgm:bulletEnabled val="1"/>
        </dgm:presLayoutVars>
      </dgm:prSet>
      <dgm:spPr/>
    </dgm:pt>
    <dgm:pt modelId="{F12C5B79-8C56-4B36-BD80-E8236C327619}" type="pres">
      <dgm:prSet presAssocID="{B2CE48AA-567B-40EC-9E39-E69F469B5AF4}" presName="ParentText1" presStyleLbl="revTx" presStyleIdx="0" presStyleCnt="0">
        <dgm:presLayoutVars>
          <dgm:chMax val="1"/>
          <dgm:chPref val="1"/>
        </dgm:presLayoutVars>
      </dgm:prSet>
      <dgm:spPr/>
    </dgm:pt>
    <dgm:pt modelId="{07D95455-35F8-4628-A919-081A1B77C87A}" type="pres">
      <dgm:prSet presAssocID="{B2CE48AA-567B-40EC-9E39-E69F469B5AF4}" presName="ParentShape1" presStyleLbl="alignImgPlace1" presStyleIdx="0" presStyleCnt="2" custLinFactX="327241" custLinFactNeighborX="400000" custLinFactNeighborY="25597">
        <dgm:presLayoutVars/>
      </dgm:prSet>
      <dgm:spPr/>
    </dgm:pt>
    <dgm:pt modelId="{36EA3AAD-5EBE-462F-8C4C-CE2AB4BA9105}" type="pres">
      <dgm:prSet presAssocID="{B2CE48AA-567B-40EC-9E39-E69F469B5AF4}" presName="ParentText2" presStyleLbl="revTx" presStyleIdx="0" presStyleCnt="0">
        <dgm:presLayoutVars>
          <dgm:chMax val="1"/>
          <dgm:chPref val="1"/>
        </dgm:presLayoutVars>
      </dgm:prSet>
      <dgm:spPr/>
    </dgm:pt>
    <dgm:pt modelId="{65F2F6AD-363E-45B0-9681-EF67C5F61BDE}" type="pres">
      <dgm:prSet presAssocID="{B2CE48AA-567B-40EC-9E39-E69F469B5AF4}" presName="ParentShape2" presStyleLbl="alignImgPlace1" presStyleIdx="1" presStyleCnt="2" custLinFactX="-300000" custLinFactNeighborX="-356061" custLinFactNeighborY="-9467">
        <dgm:presLayoutVars/>
      </dgm:prSet>
      <dgm:spPr/>
    </dgm:pt>
  </dgm:ptLst>
  <dgm:cxnLst>
    <dgm:cxn modelId="{5587110E-6EAD-49DC-ADE5-09B10A587358}" type="presOf" srcId="{47AF177F-0D35-4FB0-8195-FA844C3E775E}" destId="{36EA3AAD-5EBE-462F-8C4C-CE2AB4BA9105}" srcOrd="0" destOrd="0" presId="urn:microsoft.com/office/officeart/2009/3/layout/OpposingIdeas"/>
    <dgm:cxn modelId="{29C2F229-D5C8-496F-9A17-B4FF27B95C4D}" srcId="{B2CE48AA-567B-40EC-9E39-E69F469B5AF4}" destId="{BA97311E-57C2-4BB1-A33D-7583136348A9}" srcOrd="0" destOrd="0" parTransId="{94442C07-A0AE-4DE6-BF1D-85FB68C21946}" sibTransId="{3034C510-B80C-4D5B-83C6-C42EA41D71A0}"/>
    <dgm:cxn modelId="{187BCB48-B5E5-442B-AB0E-998DC99D695E}" srcId="{47AF177F-0D35-4FB0-8195-FA844C3E775E}" destId="{8E57829E-988F-403D-BA6F-B7BF3FBA7FDF}" srcOrd="0" destOrd="0" parTransId="{DF5492FF-DEB5-49FA-B1A1-726582485E8B}" sibTransId="{9121ECCE-CA24-40F9-B6C9-5BAD90D0B59C}"/>
    <dgm:cxn modelId="{C9D2F372-9F52-47E5-84AC-7B44AB91BA80}" type="presOf" srcId="{8A1C40AA-B395-4D74-929A-3E6D57F50C86}" destId="{823055A2-0254-4283-9798-8629147A7098}" srcOrd="0" destOrd="0" presId="urn:microsoft.com/office/officeart/2009/3/layout/OpposingIdeas"/>
    <dgm:cxn modelId="{D180C759-F3BE-4D19-9599-E84F9DCAC2B4}" type="presOf" srcId="{BA97311E-57C2-4BB1-A33D-7583136348A9}" destId="{07D95455-35F8-4628-A919-081A1B77C87A}" srcOrd="1" destOrd="0" presId="urn:microsoft.com/office/officeart/2009/3/layout/OpposingIdeas"/>
    <dgm:cxn modelId="{51C4E2A7-BBDA-4980-942B-768E295B1221}" srcId="{BA97311E-57C2-4BB1-A33D-7583136348A9}" destId="{8A1C40AA-B395-4D74-929A-3E6D57F50C86}" srcOrd="0" destOrd="0" parTransId="{2E32DD92-290B-494D-84C7-746EE94E996C}" sibTransId="{ADF6DC32-BCFC-432F-8635-F5DFCC1A9701}"/>
    <dgm:cxn modelId="{7381B9B0-F0F0-4C2B-A66E-E6B1E2C88E7C}" type="presOf" srcId="{47AF177F-0D35-4FB0-8195-FA844C3E775E}" destId="{65F2F6AD-363E-45B0-9681-EF67C5F61BDE}" srcOrd="1" destOrd="0" presId="urn:microsoft.com/office/officeart/2009/3/layout/OpposingIdeas"/>
    <dgm:cxn modelId="{67917EC3-E5FD-4343-8D22-8B1B13146A16}" type="presOf" srcId="{BA97311E-57C2-4BB1-A33D-7583136348A9}" destId="{F12C5B79-8C56-4B36-BD80-E8236C327619}" srcOrd="0" destOrd="0" presId="urn:microsoft.com/office/officeart/2009/3/layout/OpposingIdeas"/>
    <dgm:cxn modelId="{3E5DDCDB-ABFA-4A46-878D-F830DBED99C2}" srcId="{B2CE48AA-567B-40EC-9E39-E69F469B5AF4}" destId="{47AF177F-0D35-4FB0-8195-FA844C3E775E}" srcOrd="1" destOrd="0" parTransId="{5A73A71C-905D-485E-B310-B3BA9E6F867F}" sibTransId="{0484A76C-B97D-4CA6-956A-C8D36EFBAC40}"/>
    <dgm:cxn modelId="{828C82E0-A2F5-448E-B7F2-A5FB4BDF8812}" type="presOf" srcId="{B2CE48AA-567B-40EC-9E39-E69F469B5AF4}" destId="{C0AF1652-9E5D-41C6-971D-4D7FDF549E54}" srcOrd="0" destOrd="0" presId="urn:microsoft.com/office/officeart/2009/3/layout/OpposingIdeas"/>
    <dgm:cxn modelId="{9C8FF9E6-82C5-45A2-98E3-0601DDC840FF}" type="presOf" srcId="{8E57829E-988F-403D-BA6F-B7BF3FBA7FDF}" destId="{61FEF343-57F4-46F2-A051-A7612B994DB5}" srcOrd="0" destOrd="0" presId="urn:microsoft.com/office/officeart/2009/3/layout/OpposingIdeas"/>
    <dgm:cxn modelId="{CF29BCF0-1218-4B09-B43D-4C4AD3925A0B}" type="presParOf" srcId="{C0AF1652-9E5D-41C6-971D-4D7FDF549E54}" destId="{06A15BFB-730D-4A1F-BB19-75E712F3A1D9}" srcOrd="0" destOrd="0" presId="urn:microsoft.com/office/officeart/2009/3/layout/OpposingIdeas"/>
    <dgm:cxn modelId="{FAF3A986-2CED-48E4-A0E8-FA1E172F887A}" type="presParOf" srcId="{C0AF1652-9E5D-41C6-971D-4D7FDF549E54}" destId="{746FD88B-205C-4C1F-9A7A-958CB57E60AC}" srcOrd="1" destOrd="0" presId="urn:microsoft.com/office/officeart/2009/3/layout/OpposingIdeas"/>
    <dgm:cxn modelId="{B9826496-970D-4DB1-B282-825B9DC222ED}" type="presParOf" srcId="{C0AF1652-9E5D-41C6-971D-4D7FDF549E54}" destId="{823055A2-0254-4283-9798-8629147A7098}" srcOrd="2" destOrd="0" presId="urn:microsoft.com/office/officeart/2009/3/layout/OpposingIdeas"/>
    <dgm:cxn modelId="{89965879-18D0-4814-8446-C1127A18E2B4}" type="presParOf" srcId="{C0AF1652-9E5D-41C6-971D-4D7FDF549E54}" destId="{61FEF343-57F4-46F2-A051-A7612B994DB5}" srcOrd="3" destOrd="0" presId="urn:microsoft.com/office/officeart/2009/3/layout/OpposingIdeas"/>
    <dgm:cxn modelId="{12489A90-9CE0-4A28-9594-63FCF4DCE2CD}" type="presParOf" srcId="{C0AF1652-9E5D-41C6-971D-4D7FDF549E54}" destId="{F12C5B79-8C56-4B36-BD80-E8236C327619}" srcOrd="4" destOrd="0" presId="urn:microsoft.com/office/officeart/2009/3/layout/OpposingIdeas"/>
    <dgm:cxn modelId="{583AA056-BD5A-40A5-818D-C12203314150}" type="presParOf" srcId="{C0AF1652-9E5D-41C6-971D-4D7FDF549E54}" destId="{07D95455-35F8-4628-A919-081A1B77C87A}" srcOrd="5" destOrd="0" presId="urn:microsoft.com/office/officeart/2009/3/layout/OpposingIdeas"/>
    <dgm:cxn modelId="{3C215214-C84C-44E4-8C5E-BE38CDE7A653}" type="presParOf" srcId="{C0AF1652-9E5D-41C6-971D-4D7FDF549E54}" destId="{36EA3AAD-5EBE-462F-8C4C-CE2AB4BA9105}" srcOrd="6" destOrd="0" presId="urn:microsoft.com/office/officeart/2009/3/layout/OpposingIdeas"/>
    <dgm:cxn modelId="{304E9F61-C97A-4510-B448-FECE7AD503DF}" type="presParOf" srcId="{C0AF1652-9E5D-41C6-971D-4D7FDF549E54}" destId="{65F2F6AD-363E-45B0-9681-EF67C5F61BDE}" srcOrd="7" destOrd="0" presId="urn:microsoft.com/office/officeart/2009/3/layout/OpposingIdea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0AED59-7E13-41D1-A1FA-F287C5F6BADE}" type="doc">
      <dgm:prSet loTypeId="urn:microsoft.com/office/officeart/2005/8/layout/cycle8" loCatId="cycle" qsTypeId="urn:microsoft.com/office/officeart/2005/8/quickstyle/simple1" qsCatId="simple" csTypeId="urn:microsoft.com/office/officeart/2005/8/colors/accent1_2" csCatId="accent1" phldr="1"/>
      <dgm:spPr/>
    </dgm:pt>
    <dgm:pt modelId="{0184766C-297B-4A2C-8423-6906E9583230}">
      <dgm:prSet phldrT="[Text]"/>
      <dgm:spPr>
        <a:xfrm>
          <a:off x="2067649" y="131804"/>
          <a:ext cx="1542592" cy="1542592"/>
        </a:xfrm>
        <a:prstGeom prst="pie">
          <a:avLst>
            <a:gd name="adj1" fmla="val 16200000"/>
            <a:gd name="adj2" fmla="val 0"/>
          </a:avLst>
        </a:prstGeom>
        <a:solidFill>
          <a:srgbClr val="EC7016"/>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b="0">
              <a:solidFill>
                <a:sysClr val="windowText" lastClr="000000"/>
              </a:solidFill>
              <a:latin typeface="Calibri" panose="020F0502020204030204"/>
              <a:ea typeface="+mn-ea"/>
              <a:cs typeface="+mn-cs"/>
            </a:rPr>
            <a:t>Planera</a:t>
          </a:r>
        </a:p>
      </dgm:t>
    </dgm:pt>
    <dgm:pt modelId="{83AE062C-531E-43B2-9A12-2D25E877BB62}" type="parTrans" cxnId="{A3CAB2A6-91DC-4D94-B635-CA6D08957E16}">
      <dgm:prSet/>
      <dgm:spPr/>
      <dgm:t>
        <a:bodyPr/>
        <a:lstStyle/>
        <a:p>
          <a:endParaRPr lang="sv-SE"/>
        </a:p>
      </dgm:t>
    </dgm:pt>
    <dgm:pt modelId="{BB65C7D9-DEC1-4638-AA0A-BFEF4E1A5C0F}" type="sibTrans" cxnId="{A3CAB2A6-91DC-4D94-B635-CA6D08957E16}">
      <dgm:prSet/>
      <dgm:spPr/>
      <dgm:t>
        <a:bodyPr/>
        <a:lstStyle/>
        <a:p>
          <a:endParaRPr lang="sv-SE"/>
        </a:p>
      </dgm:t>
    </dgm:pt>
    <dgm:pt modelId="{E75380DD-9E22-45ED-9A42-CC2251AB6BFB}">
      <dgm:prSet phldrT="[Text]"/>
      <dgm:spPr>
        <a:xfrm>
          <a:off x="2023066" y="154807"/>
          <a:ext cx="1542592" cy="1542592"/>
        </a:xfrm>
        <a:prstGeom prst="pie">
          <a:avLst>
            <a:gd name="adj1" fmla="val 5400000"/>
            <a:gd name="adj2" fmla="val 10800000"/>
          </a:avLst>
        </a:prstGeom>
        <a:solidFill>
          <a:srgbClr val="92D050"/>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Följ upp</a:t>
          </a:r>
        </a:p>
      </dgm:t>
    </dgm:pt>
    <dgm:pt modelId="{D79DC1D6-6905-432A-B28E-540E18C632F6}" type="parTrans" cxnId="{9FF7E8DC-0DED-4C71-AB78-DA5E7A9E2EAD}">
      <dgm:prSet/>
      <dgm:spPr/>
      <dgm:t>
        <a:bodyPr/>
        <a:lstStyle/>
        <a:p>
          <a:endParaRPr lang="sv-SE"/>
        </a:p>
      </dgm:t>
    </dgm:pt>
    <dgm:pt modelId="{BF54EB8F-1684-4BCC-85E4-C230AA98585C}" type="sibTrans" cxnId="{9FF7E8DC-0DED-4C71-AB78-DA5E7A9E2EAD}">
      <dgm:prSet/>
      <dgm:spPr/>
      <dgm:t>
        <a:bodyPr/>
        <a:lstStyle/>
        <a:p>
          <a:endParaRPr lang="sv-SE"/>
        </a:p>
      </dgm:t>
    </dgm:pt>
    <dgm:pt modelId="{32C5CD59-9070-4080-A516-CFC56DF20D3F}">
      <dgm:prSet phldrT="[Text]"/>
      <dgm:spPr>
        <a:xfrm>
          <a:off x="2002195" y="137790"/>
          <a:ext cx="1542592" cy="1542592"/>
        </a:xfrm>
        <a:prstGeom prst="pie">
          <a:avLst>
            <a:gd name="adj1" fmla="val 10800000"/>
            <a:gd name="adj2" fmla="val 16200000"/>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Lär och Agera</a:t>
          </a:r>
        </a:p>
      </dgm:t>
    </dgm:pt>
    <dgm:pt modelId="{3C64B802-10E8-4AC3-BE9E-B3FF57D27C69}" type="parTrans" cxnId="{80D47EF3-8534-4857-9CD8-F5E36C5B2265}">
      <dgm:prSet/>
      <dgm:spPr/>
      <dgm:t>
        <a:bodyPr/>
        <a:lstStyle/>
        <a:p>
          <a:endParaRPr lang="sv-SE"/>
        </a:p>
      </dgm:t>
    </dgm:pt>
    <dgm:pt modelId="{631D511C-101F-449B-A99C-67889EC0E5D2}" type="sibTrans" cxnId="{80D47EF3-8534-4857-9CD8-F5E36C5B2265}">
      <dgm:prSet/>
      <dgm:spPr/>
      <dgm:t>
        <a:bodyPr/>
        <a:lstStyle/>
        <a:p>
          <a:endParaRPr lang="sv-SE"/>
        </a:p>
      </dgm:t>
    </dgm:pt>
    <dgm:pt modelId="{522D825A-5F65-401F-91A3-47A8429EED4D}">
      <dgm:prSet/>
      <dgm:spPr>
        <a:xfrm>
          <a:off x="2058278" y="209268"/>
          <a:ext cx="1575743" cy="1455513"/>
        </a:xfrm>
        <a:prstGeom prst="pie">
          <a:avLst>
            <a:gd name="adj1" fmla="val 0"/>
            <a:gd name="adj2" fmla="val 5400000"/>
          </a:avLst>
        </a:prstGeom>
        <a:solidFill>
          <a:srgbClr val="FFCA08">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Genomför</a:t>
          </a:r>
        </a:p>
      </dgm:t>
    </dgm:pt>
    <dgm:pt modelId="{F0807AB7-9526-45A1-A864-7E92FFF387C6}" type="parTrans" cxnId="{10BB3DFD-112D-4466-8868-C91DB746A598}">
      <dgm:prSet/>
      <dgm:spPr/>
      <dgm:t>
        <a:bodyPr/>
        <a:lstStyle/>
        <a:p>
          <a:endParaRPr lang="sv-SE"/>
        </a:p>
      </dgm:t>
    </dgm:pt>
    <dgm:pt modelId="{38CDB09F-79EA-44AB-B176-DD612DA89C1A}" type="sibTrans" cxnId="{10BB3DFD-112D-4466-8868-C91DB746A598}">
      <dgm:prSet/>
      <dgm:spPr/>
      <dgm:t>
        <a:bodyPr/>
        <a:lstStyle/>
        <a:p>
          <a:endParaRPr lang="sv-SE"/>
        </a:p>
      </dgm:t>
    </dgm:pt>
    <dgm:pt modelId="{C0F0CA25-246E-432A-B1FD-2A7D313FB426}" type="pres">
      <dgm:prSet presAssocID="{0E0AED59-7E13-41D1-A1FA-F287C5F6BADE}" presName="compositeShape" presStyleCnt="0">
        <dgm:presLayoutVars>
          <dgm:chMax val="7"/>
          <dgm:dir/>
          <dgm:resizeHandles val="exact"/>
        </dgm:presLayoutVars>
      </dgm:prSet>
      <dgm:spPr/>
    </dgm:pt>
    <dgm:pt modelId="{5C727132-A2D9-4ECD-93DE-64C9A15688A5}" type="pres">
      <dgm:prSet presAssocID="{0E0AED59-7E13-41D1-A1FA-F287C5F6BADE}" presName="wedge1" presStyleLbl="node1" presStyleIdx="0" presStyleCnt="4" custLinFactNeighborX="-989" custLinFactNeighborY="4106"/>
      <dgm:spPr/>
    </dgm:pt>
    <dgm:pt modelId="{4AFE5970-A861-4132-8F18-0A0847523D6B}" type="pres">
      <dgm:prSet presAssocID="{0E0AED59-7E13-41D1-A1FA-F287C5F6BADE}" presName="dummy1a" presStyleCnt="0"/>
      <dgm:spPr/>
    </dgm:pt>
    <dgm:pt modelId="{2828AB7F-A252-498F-BD36-5DB656771061}" type="pres">
      <dgm:prSet presAssocID="{0E0AED59-7E13-41D1-A1FA-F287C5F6BADE}" presName="dummy1b" presStyleCnt="0"/>
      <dgm:spPr/>
    </dgm:pt>
    <dgm:pt modelId="{557F117F-6E06-492F-9A4F-3F6C05FAD8F8}" type="pres">
      <dgm:prSet presAssocID="{0E0AED59-7E13-41D1-A1FA-F287C5F6BADE}" presName="wedge1Tx" presStyleLbl="node1" presStyleIdx="0" presStyleCnt="4">
        <dgm:presLayoutVars>
          <dgm:chMax val="0"/>
          <dgm:chPref val="0"/>
          <dgm:bulletEnabled val="1"/>
        </dgm:presLayoutVars>
      </dgm:prSet>
      <dgm:spPr/>
    </dgm:pt>
    <dgm:pt modelId="{0A579ECD-3717-4062-BAFB-342BEF8D2874}" type="pres">
      <dgm:prSet presAssocID="{0E0AED59-7E13-41D1-A1FA-F287C5F6BADE}" presName="wedge2" presStyleLbl="node1" presStyleIdx="1" presStyleCnt="4" custScaleX="102149" custScaleY="94355" custLinFactNeighborX="0" custLinFactNeighborY="708"/>
      <dgm:spPr/>
    </dgm:pt>
    <dgm:pt modelId="{B66636F6-FE96-4CF6-B4F7-141D3B18835A}" type="pres">
      <dgm:prSet presAssocID="{0E0AED59-7E13-41D1-A1FA-F287C5F6BADE}" presName="dummy2a" presStyleCnt="0"/>
      <dgm:spPr/>
    </dgm:pt>
    <dgm:pt modelId="{11BDB490-43E1-4F0B-BD75-22BB20F8A231}" type="pres">
      <dgm:prSet presAssocID="{0E0AED59-7E13-41D1-A1FA-F287C5F6BADE}" presName="dummy2b" presStyleCnt="0"/>
      <dgm:spPr/>
    </dgm:pt>
    <dgm:pt modelId="{C01C1EBD-FC04-440B-9D56-928DC9F374E0}" type="pres">
      <dgm:prSet presAssocID="{0E0AED59-7E13-41D1-A1FA-F287C5F6BADE}" presName="wedge2Tx" presStyleLbl="node1" presStyleIdx="1" presStyleCnt="4">
        <dgm:presLayoutVars>
          <dgm:chMax val="0"/>
          <dgm:chPref val="0"/>
          <dgm:bulletEnabled val="1"/>
        </dgm:presLayoutVars>
      </dgm:prSet>
      <dgm:spPr/>
    </dgm:pt>
    <dgm:pt modelId="{775E4F4F-345C-4992-AE56-8252DD4D1E34}" type="pres">
      <dgm:prSet presAssocID="{0E0AED59-7E13-41D1-A1FA-F287C5F6BADE}" presName="wedge3" presStyleLbl="node1" presStyleIdx="2" presStyleCnt="4" custLinFactNeighborX="388" custLinFactNeighborY="562"/>
      <dgm:spPr/>
    </dgm:pt>
    <dgm:pt modelId="{2B56B42C-E5DE-4FCC-A87F-209086CF97B2}" type="pres">
      <dgm:prSet presAssocID="{0E0AED59-7E13-41D1-A1FA-F287C5F6BADE}" presName="dummy3a" presStyleCnt="0"/>
      <dgm:spPr/>
    </dgm:pt>
    <dgm:pt modelId="{5F401F78-A30A-47A8-98F1-C7994DB86009}" type="pres">
      <dgm:prSet presAssocID="{0E0AED59-7E13-41D1-A1FA-F287C5F6BADE}" presName="dummy3b" presStyleCnt="0"/>
      <dgm:spPr/>
    </dgm:pt>
    <dgm:pt modelId="{437CEA56-BD7C-4F26-8271-4216196F913B}" type="pres">
      <dgm:prSet presAssocID="{0E0AED59-7E13-41D1-A1FA-F287C5F6BADE}" presName="wedge3Tx" presStyleLbl="node1" presStyleIdx="2" presStyleCnt="4">
        <dgm:presLayoutVars>
          <dgm:chMax val="0"/>
          <dgm:chPref val="0"/>
          <dgm:bulletEnabled val="1"/>
        </dgm:presLayoutVars>
      </dgm:prSet>
      <dgm:spPr/>
    </dgm:pt>
    <dgm:pt modelId="{77A8EC79-A352-47FD-B763-6A7E25A57F18}" type="pres">
      <dgm:prSet presAssocID="{0E0AED59-7E13-41D1-A1FA-F287C5F6BADE}" presName="wedge4" presStyleLbl="node1" presStyleIdx="3" presStyleCnt="4" custLinFactNeighborX="1164" custLinFactNeighborY="4106"/>
      <dgm:spPr/>
    </dgm:pt>
    <dgm:pt modelId="{12EE339B-1FEA-419C-B9B4-F12E1668D6BF}" type="pres">
      <dgm:prSet presAssocID="{0E0AED59-7E13-41D1-A1FA-F287C5F6BADE}" presName="dummy4a" presStyleCnt="0"/>
      <dgm:spPr/>
    </dgm:pt>
    <dgm:pt modelId="{A06AFA73-4932-43B6-A718-991EF502595D}" type="pres">
      <dgm:prSet presAssocID="{0E0AED59-7E13-41D1-A1FA-F287C5F6BADE}" presName="dummy4b" presStyleCnt="0"/>
      <dgm:spPr/>
    </dgm:pt>
    <dgm:pt modelId="{4E66744B-F5D1-41D1-84D7-8780D624AF51}" type="pres">
      <dgm:prSet presAssocID="{0E0AED59-7E13-41D1-A1FA-F287C5F6BADE}" presName="wedge4Tx" presStyleLbl="node1" presStyleIdx="3" presStyleCnt="4">
        <dgm:presLayoutVars>
          <dgm:chMax val="0"/>
          <dgm:chPref val="0"/>
          <dgm:bulletEnabled val="1"/>
        </dgm:presLayoutVars>
      </dgm:prSet>
      <dgm:spPr/>
    </dgm:pt>
    <dgm:pt modelId="{45A74125-984C-4060-85F2-BF9645C78497}" type="pres">
      <dgm:prSet presAssocID="{BB65C7D9-DEC1-4638-AA0A-BFEF4E1A5C0F}" presName="arrowWedge1" presStyleLbl="fgSibTrans2D1" presStyleIdx="0" presStyleCnt="4"/>
      <dgm:spPr>
        <a:xfrm>
          <a:off x="1972155" y="36311"/>
          <a:ext cx="1733580" cy="1733580"/>
        </a:xfrm>
        <a:prstGeom prst="circularArrow">
          <a:avLst>
            <a:gd name="adj1" fmla="val 5085"/>
            <a:gd name="adj2" fmla="val 327528"/>
            <a:gd name="adj3" fmla="val 21272472"/>
            <a:gd name="adj4" fmla="val 16200000"/>
            <a:gd name="adj5" fmla="val 5932"/>
          </a:avLst>
        </a:prstGeom>
        <a:solidFill>
          <a:sysClr val="windowText" lastClr="000000">
            <a:lumMod val="50000"/>
            <a:lumOff val="50000"/>
          </a:sysClr>
        </a:solidFill>
        <a:ln>
          <a:noFill/>
        </a:ln>
        <a:effectLst/>
      </dgm:spPr>
    </dgm:pt>
    <dgm:pt modelId="{E048F229-5193-4513-B5F7-4E35C0E7329F}" type="pres">
      <dgm:prSet presAssocID="{38CDB09F-79EA-44AB-B176-DD612DA89C1A}" presName="arrowWedge2" presStyleLbl="fgSibTrans2D1" presStyleIdx="1" presStyleCnt="4" custLinFactNeighborX="-830" custLinFactNeighborY="-1177"/>
      <dgm:spPr>
        <a:xfrm>
          <a:off x="1964584" y="50846"/>
          <a:ext cx="1733580" cy="1733580"/>
        </a:xfrm>
        <a:prstGeom prst="circularArrow">
          <a:avLst>
            <a:gd name="adj1" fmla="val 5085"/>
            <a:gd name="adj2" fmla="val 327528"/>
            <a:gd name="adj3" fmla="val 5072472"/>
            <a:gd name="adj4" fmla="val 0"/>
            <a:gd name="adj5" fmla="val 5932"/>
          </a:avLst>
        </a:prstGeom>
        <a:solidFill>
          <a:sysClr val="windowText" lastClr="000000">
            <a:lumMod val="50000"/>
            <a:lumOff val="50000"/>
          </a:sysClr>
        </a:solidFill>
        <a:ln>
          <a:noFill/>
        </a:ln>
        <a:effectLst/>
      </dgm:spPr>
    </dgm:pt>
    <dgm:pt modelId="{34C59CC6-DD57-4D78-B5B7-C3427C3C45BD}" type="pres">
      <dgm:prSet presAssocID="{BF54EB8F-1684-4BCC-85E4-C230AA98585C}" presName="arrowWedge3" presStyleLbl="fgSibTrans2D1" presStyleIdx="2" presStyleCnt="4"/>
      <dgm:spPr>
        <a:xfrm>
          <a:off x="1927572" y="59313"/>
          <a:ext cx="1733580" cy="1733580"/>
        </a:xfrm>
        <a:prstGeom prst="circularArrow">
          <a:avLst>
            <a:gd name="adj1" fmla="val 5085"/>
            <a:gd name="adj2" fmla="val 327528"/>
            <a:gd name="adj3" fmla="val 10472472"/>
            <a:gd name="adj4" fmla="val 5400000"/>
            <a:gd name="adj5" fmla="val 5932"/>
          </a:avLst>
        </a:prstGeom>
        <a:solidFill>
          <a:sysClr val="windowText" lastClr="000000">
            <a:lumMod val="50000"/>
            <a:lumOff val="50000"/>
          </a:sysClr>
        </a:solidFill>
        <a:ln>
          <a:noFill/>
        </a:ln>
        <a:effectLst/>
      </dgm:spPr>
    </dgm:pt>
    <dgm:pt modelId="{17534E52-B355-4C58-A799-8E78E2546ED6}" type="pres">
      <dgm:prSet presAssocID="{631D511C-101F-449B-A99C-67889EC0E5D2}" presName="arrowWedge4" presStyleLbl="fgSibTrans2D1" presStyleIdx="3" presStyleCnt="4"/>
      <dgm:spPr>
        <a:xfrm>
          <a:off x="1906701" y="42296"/>
          <a:ext cx="1733580" cy="1733580"/>
        </a:xfrm>
        <a:prstGeom prst="circularArrow">
          <a:avLst>
            <a:gd name="adj1" fmla="val 5085"/>
            <a:gd name="adj2" fmla="val 327528"/>
            <a:gd name="adj3" fmla="val 15872472"/>
            <a:gd name="adj4" fmla="val 10800000"/>
            <a:gd name="adj5" fmla="val 5932"/>
          </a:avLst>
        </a:prstGeom>
        <a:solidFill>
          <a:sysClr val="windowText" lastClr="000000">
            <a:lumMod val="50000"/>
            <a:lumOff val="50000"/>
          </a:sysClr>
        </a:solidFill>
        <a:ln>
          <a:noFill/>
        </a:ln>
        <a:effectLst/>
      </dgm:spPr>
    </dgm:pt>
  </dgm:ptLst>
  <dgm:cxnLst>
    <dgm:cxn modelId="{516B2425-82A9-4254-BB41-39788819E32A}" type="presOf" srcId="{E75380DD-9E22-45ED-9A42-CC2251AB6BFB}" destId="{437CEA56-BD7C-4F26-8271-4216196F913B}" srcOrd="1" destOrd="0" presId="urn:microsoft.com/office/officeart/2005/8/layout/cycle8"/>
    <dgm:cxn modelId="{2A809727-305D-43F3-B016-6E3FA187ED78}" type="presOf" srcId="{32C5CD59-9070-4080-A516-CFC56DF20D3F}" destId="{4E66744B-F5D1-41D1-84D7-8780D624AF51}" srcOrd="1" destOrd="0" presId="urn:microsoft.com/office/officeart/2005/8/layout/cycle8"/>
    <dgm:cxn modelId="{42734136-BD14-4D35-AF93-862CB21266D4}" type="presOf" srcId="{522D825A-5F65-401F-91A3-47A8429EED4D}" destId="{0A579ECD-3717-4062-BAFB-342BEF8D2874}" srcOrd="0" destOrd="0" presId="urn:microsoft.com/office/officeart/2005/8/layout/cycle8"/>
    <dgm:cxn modelId="{F27DE544-E2C7-447F-A77F-F56C4B4753E4}" type="presOf" srcId="{0E0AED59-7E13-41D1-A1FA-F287C5F6BADE}" destId="{C0F0CA25-246E-432A-B1FD-2A7D313FB426}" srcOrd="0" destOrd="0" presId="urn:microsoft.com/office/officeart/2005/8/layout/cycle8"/>
    <dgm:cxn modelId="{14FD2B66-8356-428D-B1FB-C80E506BBF5A}" type="presOf" srcId="{32C5CD59-9070-4080-A516-CFC56DF20D3F}" destId="{77A8EC79-A352-47FD-B763-6A7E25A57F18}" srcOrd="0" destOrd="0" presId="urn:microsoft.com/office/officeart/2005/8/layout/cycle8"/>
    <dgm:cxn modelId="{6331A34F-B499-4449-88E3-00C8E8A73C9E}" type="presOf" srcId="{0184766C-297B-4A2C-8423-6906E9583230}" destId="{557F117F-6E06-492F-9A4F-3F6C05FAD8F8}" srcOrd="1" destOrd="0" presId="urn:microsoft.com/office/officeart/2005/8/layout/cycle8"/>
    <dgm:cxn modelId="{9FB1D786-3330-49FC-AFFA-716A9FE07668}" type="presOf" srcId="{0184766C-297B-4A2C-8423-6906E9583230}" destId="{5C727132-A2D9-4ECD-93DE-64C9A15688A5}" srcOrd="0" destOrd="0" presId="urn:microsoft.com/office/officeart/2005/8/layout/cycle8"/>
    <dgm:cxn modelId="{190EFC93-41C4-4B65-9D3D-9CB52E933215}" type="presOf" srcId="{E75380DD-9E22-45ED-9A42-CC2251AB6BFB}" destId="{775E4F4F-345C-4992-AE56-8252DD4D1E34}" srcOrd="0" destOrd="0" presId="urn:microsoft.com/office/officeart/2005/8/layout/cycle8"/>
    <dgm:cxn modelId="{A23DCE99-C13E-4C49-82FE-6F4BF79C3055}" type="presOf" srcId="{522D825A-5F65-401F-91A3-47A8429EED4D}" destId="{C01C1EBD-FC04-440B-9D56-928DC9F374E0}" srcOrd="1" destOrd="0" presId="urn:microsoft.com/office/officeart/2005/8/layout/cycle8"/>
    <dgm:cxn modelId="{A3CAB2A6-91DC-4D94-B635-CA6D08957E16}" srcId="{0E0AED59-7E13-41D1-A1FA-F287C5F6BADE}" destId="{0184766C-297B-4A2C-8423-6906E9583230}" srcOrd="0" destOrd="0" parTransId="{83AE062C-531E-43B2-9A12-2D25E877BB62}" sibTransId="{BB65C7D9-DEC1-4638-AA0A-BFEF4E1A5C0F}"/>
    <dgm:cxn modelId="{9FF7E8DC-0DED-4C71-AB78-DA5E7A9E2EAD}" srcId="{0E0AED59-7E13-41D1-A1FA-F287C5F6BADE}" destId="{E75380DD-9E22-45ED-9A42-CC2251AB6BFB}" srcOrd="2" destOrd="0" parTransId="{D79DC1D6-6905-432A-B28E-540E18C632F6}" sibTransId="{BF54EB8F-1684-4BCC-85E4-C230AA98585C}"/>
    <dgm:cxn modelId="{80D47EF3-8534-4857-9CD8-F5E36C5B2265}" srcId="{0E0AED59-7E13-41D1-A1FA-F287C5F6BADE}" destId="{32C5CD59-9070-4080-A516-CFC56DF20D3F}" srcOrd="3" destOrd="0" parTransId="{3C64B802-10E8-4AC3-BE9E-B3FF57D27C69}" sibTransId="{631D511C-101F-449B-A99C-67889EC0E5D2}"/>
    <dgm:cxn modelId="{10BB3DFD-112D-4466-8868-C91DB746A598}" srcId="{0E0AED59-7E13-41D1-A1FA-F287C5F6BADE}" destId="{522D825A-5F65-401F-91A3-47A8429EED4D}" srcOrd="1" destOrd="0" parTransId="{F0807AB7-9526-45A1-A864-7E92FFF387C6}" sibTransId="{38CDB09F-79EA-44AB-B176-DD612DA89C1A}"/>
    <dgm:cxn modelId="{5F0DD347-4F62-40F8-B75A-5DDC6DBD6B9A}" type="presParOf" srcId="{C0F0CA25-246E-432A-B1FD-2A7D313FB426}" destId="{5C727132-A2D9-4ECD-93DE-64C9A15688A5}" srcOrd="0" destOrd="0" presId="urn:microsoft.com/office/officeart/2005/8/layout/cycle8"/>
    <dgm:cxn modelId="{E1C0E45E-3A53-4A44-8BEB-FBB71B5D0604}" type="presParOf" srcId="{C0F0CA25-246E-432A-B1FD-2A7D313FB426}" destId="{4AFE5970-A861-4132-8F18-0A0847523D6B}" srcOrd="1" destOrd="0" presId="urn:microsoft.com/office/officeart/2005/8/layout/cycle8"/>
    <dgm:cxn modelId="{13DA95FC-6024-4ACD-AD50-3CA0C43C4DD1}" type="presParOf" srcId="{C0F0CA25-246E-432A-B1FD-2A7D313FB426}" destId="{2828AB7F-A252-498F-BD36-5DB656771061}" srcOrd="2" destOrd="0" presId="urn:microsoft.com/office/officeart/2005/8/layout/cycle8"/>
    <dgm:cxn modelId="{43F9AC48-A61F-4593-BD95-2E266CDABC4B}" type="presParOf" srcId="{C0F0CA25-246E-432A-B1FD-2A7D313FB426}" destId="{557F117F-6E06-492F-9A4F-3F6C05FAD8F8}" srcOrd="3" destOrd="0" presId="urn:microsoft.com/office/officeart/2005/8/layout/cycle8"/>
    <dgm:cxn modelId="{0422C436-0F03-4DA5-B88D-01DEE95BD2FF}" type="presParOf" srcId="{C0F0CA25-246E-432A-B1FD-2A7D313FB426}" destId="{0A579ECD-3717-4062-BAFB-342BEF8D2874}" srcOrd="4" destOrd="0" presId="urn:microsoft.com/office/officeart/2005/8/layout/cycle8"/>
    <dgm:cxn modelId="{973D8EB8-D127-4243-9451-D222E8985528}" type="presParOf" srcId="{C0F0CA25-246E-432A-B1FD-2A7D313FB426}" destId="{B66636F6-FE96-4CF6-B4F7-141D3B18835A}" srcOrd="5" destOrd="0" presId="urn:microsoft.com/office/officeart/2005/8/layout/cycle8"/>
    <dgm:cxn modelId="{F508F60F-E50D-476D-9AC7-8F7B6765EAEB}" type="presParOf" srcId="{C0F0CA25-246E-432A-B1FD-2A7D313FB426}" destId="{11BDB490-43E1-4F0B-BD75-22BB20F8A231}" srcOrd="6" destOrd="0" presId="urn:microsoft.com/office/officeart/2005/8/layout/cycle8"/>
    <dgm:cxn modelId="{6CF3A25E-DC51-4846-BF66-5DFFF4D7E565}" type="presParOf" srcId="{C0F0CA25-246E-432A-B1FD-2A7D313FB426}" destId="{C01C1EBD-FC04-440B-9D56-928DC9F374E0}" srcOrd="7" destOrd="0" presId="urn:microsoft.com/office/officeart/2005/8/layout/cycle8"/>
    <dgm:cxn modelId="{AE2C78AD-275D-409A-89D6-35E80CEF3E9B}" type="presParOf" srcId="{C0F0CA25-246E-432A-B1FD-2A7D313FB426}" destId="{775E4F4F-345C-4992-AE56-8252DD4D1E34}" srcOrd="8" destOrd="0" presId="urn:microsoft.com/office/officeart/2005/8/layout/cycle8"/>
    <dgm:cxn modelId="{680BE415-0665-491C-A9CA-3F6C1558EEAB}" type="presParOf" srcId="{C0F0CA25-246E-432A-B1FD-2A7D313FB426}" destId="{2B56B42C-E5DE-4FCC-A87F-209086CF97B2}" srcOrd="9" destOrd="0" presId="urn:microsoft.com/office/officeart/2005/8/layout/cycle8"/>
    <dgm:cxn modelId="{0F4A9313-908B-41BE-A9B4-DF3762CC41A5}" type="presParOf" srcId="{C0F0CA25-246E-432A-B1FD-2A7D313FB426}" destId="{5F401F78-A30A-47A8-98F1-C7994DB86009}" srcOrd="10" destOrd="0" presId="urn:microsoft.com/office/officeart/2005/8/layout/cycle8"/>
    <dgm:cxn modelId="{9760C072-CB26-43B6-83FD-506D7F5ADD6A}" type="presParOf" srcId="{C0F0CA25-246E-432A-B1FD-2A7D313FB426}" destId="{437CEA56-BD7C-4F26-8271-4216196F913B}" srcOrd="11" destOrd="0" presId="urn:microsoft.com/office/officeart/2005/8/layout/cycle8"/>
    <dgm:cxn modelId="{5FDB2F2D-2406-4D8F-B074-8A5D2F6B7526}" type="presParOf" srcId="{C0F0CA25-246E-432A-B1FD-2A7D313FB426}" destId="{77A8EC79-A352-47FD-B763-6A7E25A57F18}" srcOrd="12" destOrd="0" presId="urn:microsoft.com/office/officeart/2005/8/layout/cycle8"/>
    <dgm:cxn modelId="{3F066205-8237-4D5A-AD59-550088E28AE3}" type="presParOf" srcId="{C0F0CA25-246E-432A-B1FD-2A7D313FB426}" destId="{12EE339B-1FEA-419C-B9B4-F12E1668D6BF}" srcOrd="13" destOrd="0" presId="urn:microsoft.com/office/officeart/2005/8/layout/cycle8"/>
    <dgm:cxn modelId="{0FEF3132-D8FD-4D6A-8A71-ED30D331D728}" type="presParOf" srcId="{C0F0CA25-246E-432A-B1FD-2A7D313FB426}" destId="{A06AFA73-4932-43B6-A718-991EF502595D}" srcOrd="14" destOrd="0" presId="urn:microsoft.com/office/officeart/2005/8/layout/cycle8"/>
    <dgm:cxn modelId="{388E41B8-D661-4A02-94D3-F5FFD024FD7B}" type="presParOf" srcId="{C0F0CA25-246E-432A-B1FD-2A7D313FB426}" destId="{4E66744B-F5D1-41D1-84D7-8780D624AF51}" srcOrd="15" destOrd="0" presId="urn:microsoft.com/office/officeart/2005/8/layout/cycle8"/>
    <dgm:cxn modelId="{1BA9DF82-9538-42FB-9D3A-A75B06A527BD}" type="presParOf" srcId="{C0F0CA25-246E-432A-B1FD-2A7D313FB426}" destId="{45A74125-984C-4060-85F2-BF9645C78497}" srcOrd="16" destOrd="0" presId="urn:microsoft.com/office/officeart/2005/8/layout/cycle8"/>
    <dgm:cxn modelId="{DC46320E-8003-4ACE-81F8-E4BC3CF0315A}" type="presParOf" srcId="{C0F0CA25-246E-432A-B1FD-2A7D313FB426}" destId="{E048F229-5193-4513-B5F7-4E35C0E7329F}" srcOrd="17" destOrd="0" presId="urn:microsoft.com/office/officeart/2005/8/layout/cycle8"/>
    <dgm:cxn modelId="{27FD441C-A201-4133-AE51-8BBCE5E48D5D}" type="presParOf" srcId="{C0F0CA25-246E-432A-B1FD-2A7D313FB426}" destId="{34C59CC6-DD57-4D78-B5B7-C3427C3C45BD}" srcOrd="18" destOrd="0" presId="urn:microsoft.com/office/officeart/2005/8/layout/cycle8"/>
    <dgm:cxn modelId="{84FC91DF-F691-4821-86E6-B35F63248D49}" type="presParOf" srcId="{C0F0CA25-246E-432A-B1FD-2A7D313FB426}" destId="{17534E52-B355-4C58-A799-8E78E2546ED6}" srcOrd="19"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0AED59-7E13-41D1-A1FA-F287C5F6BADE}" type="doc">
      <dgm:prSet loTypeId="urn:microsoft.com/office/officeart/2005/8/layout/cycle8" loCatId="cycle" qsTypeId="urn:microsoft.com/office/officeart/2005/8/quickstyle/simple1" qsCatId="simple" csTypeId="urn:microsoft.com/office/officeart/2005/8/colors/accent1_2" csCatId="accent1" phldr="1"/>
      <dgm:spPr/>
    </dgm:pt>
    <dgm:pt modelId="{0184766C-297B-4A2C-8423-6906E9583230}">
      <dgm:prSet phldrT="[Text]"/>
      <dgm:spPr>
        <a:xfrm>
          <a:off x="2067649" y="131804"/>
          <a:ext cx="1542592" cy="1542592"/>
        </a:xfrm>
        <a:prstGeom prst="pie">
          <a:avLst>
            <a:gd name="adj1" fmla="val 16200000"/>
            <a:gd name="adj2" fmla="val 0"/>
          </a:avLst>
        </a:prstGeom>
        <a:solidFill>
          <a:srgbClr val="EC7016"/>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b="0">
              <a:solidFill>
                <a:sysClr val="windowText" lastClr="000000"/>
              </a:solidFill>
              <a:latin typeface="Calibri" panose="020F0502020204030204"/>
              <a:ea typeface="+mn-ea"/>
              <a:cs typeface="+mn-cs"/>
            </a:rPr>
            <a:t>Planera</a:t>
          </a:r>
        </a:p>
      </dgm:t>
    </dgm:pt>
    <dgm:pt modelId="{83AE062C-531E-43B2-9A12-2D25E877BB62}" type="parTrans" cxnId="{A3CAB2A6-91DC-4D94-B635-CA6D08957E16}">
      <dgm:prSet/>
      <dgm:spPr/>
      <dgm:t>
        <a:bodyPr/>
        <a:lstStyle/>
        <a:p>
          <a:endParaRPr lang="sv-SE"/>
        </a:p>
      </dgm:t>
    </dgm:pt>
    <dgm:pt modelId="{BB65C7D9-DEC1-4638-AA0A-BFEF4E1A5C0F}" type="sibTrans" cxnId="{A3CAB2A6-91DC-4D94-B635-CA6D08957E16}">
      <dgm:prSet/>
      <dgm:spPr/>
      <dgm:t>
        <a:bodyPr/>
        <a:lstStyle/>
        <a:p>
          <a:endParaRPr lang="sv-SE"/>
        </a:p>
      </dgm:t>
    </dgm:pt>
    <dgm:pt modelId="{E75380DD-9E22-45ED-9A42-CC2251AB6BFB}">
      <dgm:prSet phldrT="[Text]"/>
      <dgm:spPr>
        <a:xfrm>
          <a:off x="2023066" y="154807"/>
          <a:ext cx="1542592" cy="1542592"/>
        </a:xfrm>
        <a:prstGeom prst="pie">
          <a:avLst>
            <a:gd name="adj1" fmla="val 5400000"/>
            <a:gd name="adj2" fmla="val 10800000"/>
          </a:avLst>
        </a:prstGeom>
        <a:solidFill>
          <a:srgbClr val="92D050"/>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Följ upp</a:t>
          </a:r>
        </a:p>
      </dgm:t>
    </dgm:pt>
    <dgm:pt modelId="{D79DC1D6-6905-432A-B28E-540E18C632F6}" type="parTrans" cxnId="{9FF7E8DC-0DED-4C71-AB78-DA5E7A9E2EAD}">
      <dgm:prSet/>
      <dgm:spPr/>
      <dgm:t>
        <a:bodyPr/>
        <a:lstStyle/>
        <a:p>
          <a:endParaRPr lang="sv-SE"/>
        </a:p>
      </dgm:t>
    </dgm:pt>
    <dgm:pt modelId="{BF54EB8F-1684-4BCC-85E4-C230AA98585C}" type="sibTrans" cxnId="{9FF7E8DC-0DED-4C71-AB78-DA5E7A9E2EAD}">
      <dgm:prSet/>
      <dgm:spPr/>
      <dgm:t>
        <a:bodyPr/>
        <a:lstStyle/>
        <a:p>
          <a:endParaRPr lang="sv-SE"/>
        </a:p>
      </dgm:t>
    </dgm:pt>
    <dgm:pt modelId="{32C5CD59-9070-4080-A516-CFC56DF20D3F}">
      <dgm:prSet phldrT="[Text]"/>
      <dgm:spPr>
        <a:xfrm>
          <a:off x="2002195" y="137790"/>
          <a:ext cx="1542592" cy="1542592"/>
        </a:xfrm>
        <a:prstGeom prst="pie">
          <a:avLst>
            <a:gd name="adj1" fmla="val 10800000"/>
            <a:gd name="adj2" fmla="val 16200000"/>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Lär och Agera</a:t>
          </a:r>
        </a:p>
      </dgm:t>
    </dgm:pt>
    <dgm:pt modelId="{3C64B802-10E8-4AC3-BE9E-B3FF57D27C69}" type="parTrans" cxnId="{80D47EF3-8534-4857-9CD8-F5E36C5B2265}">
      <dgm:prSet/>
      <dgm:spPr/>
      <dgm:t>
        <a:bodyPr/>
        <a:lstStyle/>
        <a:p>
          <a:endParaRPr lang="sv-SE"/>
        </a:p>
      </dgm:t>
    </dgm:pt>
    <dgm:pt modelId="{631D511C-101F-449B-A99C-67889EC0E5D2}" type="sibTrans" cxnId="{80D47EF3-8534-4857-9CD8-F5E36C5B2265}">
      <dgm:prSet/>
      <dgm:spPr/>
      <dgm:t>
        <a:bodyPr/>
        <a:lstStyle/>
        <a:p>
          <a:endParaRPr lang="sv-SE"/>
        </a:p>
      </dgm:t>
    </dgm:pt>
    <dgm:pt modelId="{522D825A-5F65-401F-91A3-47A8429EED4D}">
      <dgm:prSet/>
      <dgm:spPr>
        <a:xfrm>
          <a:off x="2058278" y="209268"/>
          <a:ext cx="1575743" cy="1455513"/>
        </a:xfrm>
        <a:prstGeom prst="pie">
          <a:avLst>
            <a:gd name="adj1" fmla="val 0"/>
            <a:gd name="adj2" fmla="val 5400000"/>
          </a:avLst>
        </a:prstGeom>
        <a:solidFill>
          <a:srgbClr val="FFCA08">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Genomför</a:t>
          </a:r>
        </a:p>
      </dgm:t>
    </dgm:pt>
    <dgm:pt modelId="{F0807AB7-9526-45A1-A864-7E92FFF387C6}" type="parTrans" cxnId="{10BB3DFD-112D-4466-8868-C91DB746A598}">
      <dgm:prSet/>
      <dgm:spPr/>
      <dgm:t>
        <a:bodyPr/>
        <a:lstStyle/>
        <a:p>
          <a:endParaRPr lang="sv-SE"/>
        </a:p>
      </dgm:t>
    </dgm:pt>
    <dgm:pt modelId="{38CDB09F-79EA-44AB-B176-DD612DA89C1A}" type="sibTrans" cxnId="{10BB3DFD-112D-4466-8868-C91DB746A598}">
      <dgm:prSet/>
      <dgm:spPr/>
      <dgm:t>
        <a:bodyPr/>
        <a:lstStyle/>
        <a:p>
          <a:endParaRPr lang="sv-SE"/>
        </a:p>
      </dgm:t>
    </dgm:pt>
    <dgm:pt modelId="{C0F0CA25-246E-432A-B1FD-2A7D313FB426}" type="pres">
      <dgm:prSet presAssocID="{0E0AED59-7E13-41D1-A1FA-F287C5F6BADE}" presName="compositeShape" presStyleCnt="0">
        <dgm:presLayoutVars>
          <dgm:chMax val="7"/>
          <dgm:dir/>
          <dgm:resizeHandles val="exact"/>
        </dgm:presLayoutVars>
      </dgm:prSet>
      <dgm:spPr/>
    </dgm:pt>
    <dgm:pt modelId="{5C727132-A2D9-4ECD-93DE-64C9A15688A5}" type="pres">
      <dgm:prSet presAssocID="{0E0AED59-7E13-41D1-A1FA-F287C5F6BADE}" presName="wedge1" presStyleLbl="node1" presStyleIdx="0" presStyleCnt="4" custLinFactNeighborX="-989" custLinFactNeighborY="4106"/>
      <dgm:spPr/>
    </dgm:pt>
    <dgm:pt modelId="{4AFE5970-A861-4132-8F18-0A0847523D6B}" type="pres">
      <dgm:prSet presAssocID="{0E0AED59-7E13-41D1-A1FA-F287C5F6BADE}" presName="dummy1a" presStyleCnt="0"/>
      <dgm:spPr/>
    </dgm:pt>
    <dgm:pt modelId="{2828AB7F-A252-498F-BD36-5DB656771061}" type="pres">
      <dgm:prSet presAssocID="{0E0AED59-7E13-41D1-A1FA-F287C5F6BADE}" presName="dummy1b" presStyleCnt="0"/>
      <dgm:spPr/>
    </dgm:pt>
    <dgm:pt modelId="{557F117F-6E06-492F-9A4F-3F6C05FAD8F8}" type="pres">
      <dgm:prSet presAssocID="{0E0AED59-7E13-41D1-A1FA-F287C5F6BADE}" presName="wedge1Tx" presStyleLbl="node1" presStyleIdx="0" presStyleCnt="4">
        <dgm:presLayoutVars>
          <dgm:chMax val="0"/>
          <dgm:chPref val="0"/>
          <dgm:bulletEnabled val="1"/>
        </dgm:presLayoutVars>
      </dgm:prSet>
      <dgm:spPr/>
    </dgm:pt>
    <dgm:pt modelId="{0A579ECD-3717-4062-BAFB-342BEF8D2874}" type="pres">
      <dgm:prSet presAssocID="{0E0AED59-7E13-41D1-A1FA-F287C5F6BADE}" presName="wedge2" presStyleLbl="node1" presStyleIdx="1" presStyleCnt="4" custScaleX="102149" custScaleY="94355" custLinFactNeighborX="0" custLinFactNeighborY="708"/>
      <dgm:spPr/>
    </dgm:pt>
    <dgm:pt modelId="{B66636F6-FE96-4CF6-B4F7-141D3B18835A}" type="pres">
      <dgm:prSet presAssocID="{0E0AED59-7E13-41D1-A1FA-F287C5F6BADE}" presName="dummy2a" presStyleCnt="0"/>
      <dgm:spPr/>
    </dgm:pt>
    <dgm:pt modelId="{11BDB490-43E1-4F0B-BD75-22BB20F8A231}" type="pres">
      <dgm:prSet presAssocID="{0E0AED59-7E13-41D1-A1FA-F287C5F6BADE}" presName="dummy2b" presStyleCnt="0"/>
      <dgm:spPr/>
    </dgm:pt>
    <dgm:pt modelId="{C01C1EBD-FC04-440B-9D56-928DC9F374E0}" type="pres">
      <dgm:prSet presAssocID="{0E0AED59-7E13-41D1-A1FA-F287C5F6BADE}" presName="wedge2Tx" presStyleLbl="node1" presStyleIdx="1" presStyleCnt="4">
        <dgm:presLayoutVars>
          <dgm:chMax val="0"/>
          <dgm:chPref val="0"/>
          <dgm:bulletEnabled val="1"/>
        </dgm:presLayoutVars>
      </dgm:prSet>
      <dgm:spPr/>
    </dgm:pt>
    <dgm:pt modelId="{775E4F4F-345C-4992-AE56-8252DD4D1E34}" type="pres">
      <dgm:prSet presAssocID="{0E0AED59-7E13-41D1-A1FA-F287C5F6BADE}" presName="wedge3" presStyleLbl="node1" presStyleIdx="2" presStyleCnt="4" custLinFactNeighborX="388" custLinFactNeighborY="562"/>
      <dgm:spPr/>
    </dgm:pt>
    <dgm:pt modelId="{2B56B42C-E5DE-4FCC-A87F-209086CF97B2}" type="pres">
      <dgm:prSet presAssocID="{0E0AED59-7E13-41D1-A1FA-F287C5F6BADE}" presName="dummy3a" presStyleCnt="0"/>
      <dgm:spPr/>
    </dgm:pt>
    <dgm:pt modelId="{5F401F78-A30A-47A8-98F1-C7994DB86009}" type="pres">
      <dgm:prSet presAssocID="{0E0AED59-7E13-41D1-A1FA-F287C5F6BADE}" presName="dummy3b" presStyleCnt="0"/>
      <dgm:spPr/>
    </dgm:pt>
    <dgm:pt modelId="{437CEA56-BD7C-4F26-8271-4216196F913B}" type="pres">
      <dgm:prSet presAssocID="{0E0AED59-7E13-41D1-A1FA-F287C5F6BADE}" presName="wedge3Tx" presStyleLbl="node1" presStyleIdx="2" presStyleCnt="4">
        <dgm:presLayoutVars>
          <dgm:chMax val="0"/>
          <dgm:chPref val="0"/>
          <dgm:bulletEnabled val="1"/>
        </dgm:presLayoutVars>
      </dgm:prSet>
      <dgm:spPr/>
    </dgm:pt>
    <dgm:pt modelId="{77A8EC79-A352-47FD-B763-6A7E25A57F18}" type="pres">
      <dgm:prSet presAssocID="{0E0AED59-7E13-41D1-A1FA-F287C5F6BADE}" presName="wedge4" presStyleLbl="node1" presStyleIdx="3" presStyleCnt="4" custLinFactNeighborX="5135" custLinFactNeighborY="2812"/>
      <dgm:spPr/>
    </dgm:pt>
    <dgm:pt modelId="{12EE339B-1FEA-419C-B9B4-F12E1668D6BF}" type="pres">
      <dgm:prSet presAssocID="{0E0AED59-7E13-41D1-A1FA-F287C5F6BADE}" presName="dummy4a" presStyleCnt="0"/>
      <dgm:spPr/>
    </dgm:pt>
    <dgm:pt modelId="{A06AFA73-4932-43B6-A718-991EF502595D}" type="pres">
      <dgm:prSet presAssocID="{0E0AED59-7E13-41D1-A1FA-F287C5F6BADE}" presName="dummy4b" presStyleCnt="0"/>
      <dgm:spPr/>
    </dgm:pt>
    <dgm:pt modelId="{4E66744B-F5D1-41D1-84D7-8780D624AF51}" type="pres">
      <dgm:prSet presAssocID="{0E0AED59-7E13-41D1-A1FA-F287C5F6BADE}" presName="wedge4Tx" presStyleLbl="node1" presStyleIdx="3" presStyleCnt="4">
        <dgm:presLayoutVars>
          <dgm:chMax val="0"/>
          <dgm:chPref val="0"/>
          <dgm:bulletEnabled val="1"/>
        </dgm:presLayoutVars>
      </dgm:prSet>
      <dgm:spPr/>
    </dgm:pt>
    <dgm:pt modelId="{45A74125-984C-4060-85F2-BF9645C78497}" type="pres">
      <dgm:prSet presAssocID="{BB65C7D9-DEC1-4638-AA0A-BFEF4E1A5C0F}" presName="arrowWedge1" presStyleLbl="fgSibTrans2D1" presStyleIdx="0" presStyleCnt="4"/>
      <dgm:spPr>
        <a:xfrm>
          <a:off x="1972155" y="36311"/>
          <a:ext cx="1733580" cy="1733580"/>
        </a:xfrm>
        <a:prstGeom prst="circularArrow">
          <a:avLst>
            <a:gd name="adj1" fmla="val 5085"/>
            <a:gd name="adj2" fmla="val 327528"/>
            <a:gd name="adj3" fmla="val 21272472"/>
            <a:gd name="adj4" fmla="val 16200000"/>
            <a:gd name="adj5" fmla="val 5932"/>
          </a:avLst>
        </a:prstGeom>
        <a:solidFill>
          <a:sysClr val="windowText" lastClr="000000">
            <a:lumMod val="50000"/>
            <a:lumOff val="50000"/>
          </a:sysClr>
        </a:solidFill>
        <a:ln>
          <a:noFill/>
        </a:ln>
        <a:effectLst/>
      </dgm:spPr>
    </dgm:pt>
    <dgm:pt modelId="{E048F229-5193-4513-B5F7-4E35C0E7329F}" type="pres">
      <dgm:prSet presAssocID="{38CDB09F-79EA-44AB-B176-DD612DA89C1A}" presName="arrowWedge2" presStyleLbl="fgSibTrans2D1" presStyleIdx="1" presStyleCnt="4" custLinFactNeighborX="-830" custLinFactNeighborY="-1177"/>
      <dgm:spPr>
        <a:xfrm>
          <a:off x="1964584" y="50846"/>
          <a:ext cx="1733580" cy="1733580"/>
        </a:xfrm>
        <a:prstGeom prst="circularArrow">
          <a:avLst>
            <a:gd name="adj1" fmla="val 5085"/>
            <a:gd name="adj2" fmla="val 327528"/>
            <a:gd name="adj3" fmla="val 5072472"/>
            <a:gd name="adj4" fmla="val 0"/>
            <a:gd name="adj5" fmla="val 5932"/>
          </a:avLst>
        </a:prstGeom>
        <a:solidFill>
          <a:sysClr val="windowText" lastClr="000000">
            <a:lumMod val="50000"/>
            <a:lumOff val="50000"/>
          </a:sysClr>
        </a:solidFill>
        <a:ln>
          <a:noFill/>
        </a:ln>
        <a:effectLst/>
      </dgm:spPr>
    </dgm:pt>
    <dgm:pt modelId="{34C59CC6-DD57-4D78-B5B7-C3427C3C45BD}" type="pres">
      <dgm:prSet presAssocID="{BF54EB8F-1684-4BCC-85E4-C230AA98585C}" presName="arrowWedge3" presStyleLbl="fgSibTrans2D1" presStyleIdx="2" presStyleCnt="4"/>
      <dgm:spPr>
        <a:xfrm>
          <a:off x="1927572" y="59313"/>
          <a:ext cx="1733580" cy="1733580"/>
        </a:xfrm>
        <a:prstGeom prst="circularArrow">
          <a:avLst>
            <a:gd name="adj1" fmla="val 5085"/>
            <a:gd name="adj2" fmla="val 327528"/>
            <a:gd name="adj3" fmla="val 10472472"/>
            <a:gd name="adj4" fmla="val 5400000"/>
            <a:gd name="adj5" fmla="val 5932"/>
          </a:avLst>
        </a:prstGeom>
        <a:solidFill>
          <a:sysClr val="windowText" lastClr="000000">
            <a:lumMod val="50000"/>
            <a:lumOff val="50000"/>
          </a:sysClr>
        </a:solidFill>
        <a:ln>
          <a:noFill/>
        </a:ln>
        <a:effectLst/>
      </dgm:spPr>
    </dgm:pt>
    <dgm:pt modelId="{17534E52-B355-4C58-A799-8E78E2546ED6}" type="pres">
      <dgm:prSet presAssocID="{631D511C-101F-449B-A99C-67889EC0E5D2}" presName="arrowWedge4" presStyleLbl="fgSibTrans2D1" presStyleIdx="3" presStyleCnt="4"/>
      <dgm:spPr>
        <a:xfrm>
          <a:off x="1906701" y="42296"/>
          <a:ext cx="1733580" cy="1733580"/>
        </a:xfrm>
        <a:prstGeom prst="circularArrow">
          <a:avLst>
            <a:gd name="adj1" fmla="val 5085"/>
            <a:gd name="adj2" fmla="val 327528"/>
            <a:gd name="adj3" fmla="val 15872472"/>
            <a:gd name="adj4" fmla="val 10800000"/>
            <a:gd name="adj5" fmla="val 5932"/>
          </a:avLst>
        </a:prstGeom>
        <a:solidFill>
          <a:sysClr val="windowText" lastClr="000000">
            <a:lumMod val="50000"/>
            <a:lumOff val="50000"/>
          </a:sysClr>
        </a:solidFill>
        <a:ln>
          <a:noFill/>
        </a:ln>
        <a:effectLst/>
      </dgm:spPr>
    </dgm:pt>
  </dgm:ptLst>
  <dgm:cxnLst>
    <dgm:cxn modelId="{516B2425-82A9-4254-BB41-39788819E32A}" type="presOf" srcId="{E75380DD-9E22-45ED-9A42-CC2251AB6BFB}" destId="{437CEA56-BD7C-4F26-8271-4216196F913B}" srcOrd="1" destOrd="0" presId="urn:microsoft.com/office/officeart/2005/8/layout/cycle8"/>
    <dgm:cxn modelId="{2A809727-305D-43F3-B016-6E3FA187ED78}" type="presOf" srcId="{32C5CD59-9070-4080-A516-CFC56DF20D3F}" destId="{4E66744B-F5D1-41D1-84D7-8780D624AF51}" srcOrd="1" destOrd="0" presId="urn:microsoft.com/office/officeart/2005/8/layout/cycle8"/>
    <dgm:cxn modelId="{42734136-BD14-4D35-AF93-862CB21266D4}" type="presOf" srcId="{522D825A-5F65-401F-91A3-47A8429EED4D}" destId="{0A579ECD-3717-4062-BAFB-342BEF8D2874}" srcOrd="0" destOrd="0" presId="urn:microsoft.com/office/officeart/2005/8/layout/cycle8"/>
    <dgm:cxn modelId="{F27DE544-E2C7-447F-A77F-F56C4B4753E4}" type="presOf" srcId="{0E0AED59-7E13-41D1-A1FA-F287C5F6BADE}" destId="{C0F0CA25-246E-432A-B1FD-2A7D313FB426}" srcOrd="0" destOrd="0" presId="urn:microsoft.com/office/officeart/2005/8/layout/cycle8"/>
    <dgm:cxn modelId="{14FD2B66-8356-428D-B1FB-C80E506BBF5A}" type="presOf" srcId="{32C5CD59-9070-4080-A516-CFC56DF20D3F}" destId="{77A8EC79-A352-47FD-B763-6A7E25A57F18}" srcOrd="0" destOrd="0" presId="urn:microsoft.com/office/officeart/2005/8/layout/cycle8"/>
    <dgm:cxn modelId="{6331A34F-B499-4449-88E3-00C8E8A73C9E}" type="presOf" srcId="{0184766C-297B-4A2C-8423-6906E9583230}" destId="{557F117F-6E06-492F-9A4F-3F6C05FAD8F8}" srcOrd="1" destOrd="0" presId="urn:microsoft.com/office/officeart/2005/8/layout/cycle8"/>
    <dgm:cxn modelId="{9FB1D786-3330-49FC-AFFA-716A9FE07668}" type="presOf" srcId="{0184766C-297B-4A2C-8423-6906E9583230}" destId="{5C727132-A2D9-4ECD-93DE-64C9A15688A5}" srcOrd="0" destOrd="0" presId="urn:microsoft.com/office/officeart/2005/8/layout/cycle8"/>
    <dgm:cxn modelId="{190EFC93-41C4-4B65-9D3D-9CB52E933215}" type="presOf" srcId="{E75380DD-9E22-45ED-9A42-CC2251AB6BFB}" destId="{775E4F4F-345C-4992-AE56-8252DD4D1E34}" srcOrd="0" destOrd="0" presId="urn:microsoft.com/office/officeart/2005/8/layout/cycle8"/>
    <dgm:cxn modelId="{A23DCE99-C13E-4C49-82FE-6F4BF79C3055}" type="presOf" srcId="{522D825A-5F65-401F-91A3-47A8429EED4D}" destId="{C01C1EBD-FC04-440B-9D56-928DC9F374E0}" srcOrd="1" destOrd="0" presId="urn:microsoft.com/office/officeart/2005/8/layout/cycle8"/>
    <dgm:cxn modelId="{A3CAB2A6-91DC-4D94-B635-CA6D08957E16}" srcId="{0E0AED59-7E13-41D1-A1FA-F287C5F6BADE}" destId="{0184766C-297B-4A2C-8423-6906E9583230}" srcOrd="0" destOrd="0" parTransId="{83AE062C-531E-43B2-9A12-2D25E877BB62}" sibTransId="{BB65C7D9-DEC1-4638-AA0A-BFEF4E1A5C0F}"/>
    <dgm:cxn modelId="{9FF7E8DC-0DED-4C71-AB78-DA5E7A9E2EAD}" srcId="{0E0AED59-7E13-41D1-A1FA-F287C5F6BADE}" destId="{E75380DD-9E22-45ED-9A42-CC2251AB6BFB}" srcOrd="2" destOrd="0" parTransId="{D79DC1D6-6905-432A-B28E-540E18C632F6}" sibTransId="{BF54EB8F-1684-4BCC-85E4-C230AA98585C}"/>
    <dgm:cxn modelId="{80D47EF3-8534-4857-9CD8-F5E36C5B2265}" srcId="{0E0AED59-7E13-41D1-A1FA-F287C5F6BADE}" destId="{32C5CD59-9070-4080-A516-CFC56DF20D3F}" srcOrd="3" destOrd="0" parTransId="{3C64B802-10E8-4AC3-BE9E-B3FF57D27C69}" sibTransId="{631D511C-101F-449B-A99C-67889EC0E5D2}"/>
    <dgm:cxn modelId="{10BB3DFD-112D-4466-8868-C91DB746A598}" srcId="{0E0AED59-7E13-41D1-A1FA-F287C5F6BADE}" destId="{522D825A-5F65-401F-91A3-47A8429EED4D}" srcOrd="1" destOrd="0" parTransId="{F0807AB7-9526-45A1-A864-7E92FFF387C6}" sibTransId="{38CDB09F-79EA-44AB-B176-DD612DA89C1A}"/>
    <dgm:cxn modelId="{5F0DD347-4F62-40F8-B75A-5DDC6DBD6B9A}" type="presParOf" srcId="{C0F0CA25-246E-432A-B1FD-2A7D313FB426}" destId="{5C727132-A2D9-4ECD-93DE-64C9A15688A5}" srcOrd="0" destOrd="0" presId="urn:microsoft.com/office/officeart/2005/8/layout/cycle8"/>
    <dgm:cxn modelId="{E1C0E45E-3A53-4A44-8BEB-FBB71B5D0604}" type="presParOf" srcId="{C0F0CA25-246E-432A-B1FD-2A7D313FB426}" destId="{4AFE5970-A861-4132-8F18-0A0847523D6B}" srcOrd="1" destOrd="0" presId="urn:microsoft.com/office/officeart/2005/8/layout/cycle8"/>
    <dgm:cxn modelId="{13DA95FC-6024-4ACD-AD50-3CA0C43C4DD1}" type="presParOf" srcId="{C0F0CA25-246E-432A-B1FD-2A7D313FB426}" destId="{2828AB7F-A252-498F-BD36-5DB656771061}" srcOrd="2" destOrd="0" presId="urn:microsoft.com/office/officeart/2005/8/layout/cycle8"/>
    <dgm:cxn modelId="{43F9AC48-A61F-4593-BD95-2E266CDABC4B}" type="presParOf" srcId="{C0F0CA25-246E-432A-B1FD-2A7D313FB426}" destId="{557F117F-6E06-492F-9A4F-3F6C05FAD8F8}" srcOrd="3" destOrd="0" presId="urn:microsoft.com/office/officeart/2005/8/layout/cycle8"/>
    <dgm:cxn modelId="{0422C436-0F03-4DA5-B88D-01DEE95BD2FF}" type="presParOf" srcId="{C0F0CA25-246E-432A-B1FD-2A7D313FB426}" destId="{0A579ECD-3717-4062-BAFB-342BEF8D2874}" srcOrd="4" destOrd="0" presId="urn:microsoft.com/office/officeart/2005/8/layout/cycle8"/>
    <dgm:cxn modelId="{973D8EB8-D127-4243-9451-D222E8985528}" type="presParOf" srcId="{C0F0CA25-246E-432A-B1FD-2A7D313FB426}" destId="{B66636F6-FE96-4CF6-B4F7-141D3B18835A}" srcOrd="5" destOrd="0" presId="urn:microsoft.com/office/officeart/2005/8/layout/cycle8"/>
    <dgm:cxn modelId="{F508F60F-E50D-476D-9AC7-8F7B6765EAEB}" type="presParOf" srcId="{C0F0CA25-246E-432A-B1FD-2A7D313FB426}" destId="{11BDB490-43E1-4F0B-BD75-22BB20F8A231}" srcOrd="6" destOrd="0" presId="urn:microsoft.com/office/officeart/2005/8/layout/cycle8"/>
    <dgm:cxn modelId="{6CF3A25E-DC51-4846-BF66-5DFFF4D7E565}" type="presParOf" srcId="{C0F0CA25-246E-432A-B1FD-2A7D313FB426}" destId="{C01C1EBD-FC04-440B-9D56-928DC9F374E0}" srcOrd="7" destOrd="0" presId="urn:microsoft.com/office/officeart/2005/8/layout/cycle8"/>
    <dgm:cxn modelId="{AE2C78AD-275D-409A-89D6-35E80CEF3E9B}" type="presParOf" srcId="{C0F0CA25-246E-432A-B1FD-2A7D313FB426}" destId="{775E4F4F-345C-4992-AE56-8252DD4D1E34}" srcOrd="8" destOrd="0" presId="urn:microsoft.com/office/officeart/2005/8/layout/cycle8"/>
    <dgm:cxn modelId="{680BE415-0665-491C-A9CA-3F6C1558EEAB}" type="presParOf" srcId="{C0F0CA25-246E-432A-B1FD-2A7D313FB426}" destId="{2B56B42C-E5DE-4FCC-A87F-209086CF97B2}" srcOrd="9" destOrd="0" presId="urn:microsoft.com/office/officeart/2005/8/layout/cycle8"/>
    <dgm:cxn modelId="{0F4A9313-908B-41BE-A9B4-DF3762CC41A5}" type="presParOf" srcId="{C0F0CA25-246E-432A-B1FD-2A7D313FB426}" destId="{5F401F78-A30A-47A8-98F1-C7994DB86009}" srcOrd="10" destOrd="0" presId="urn:microsoft.com/office/officeart/2005/8/layout/cycle8"/>
    <dgm:cxn modelId="{9760C072-CB26-43B6-83FD-506D7F5ADD6A}" type="presParOf" srcId="{C0F0CA25-246E-432A-B1FD-2A7D313FB426}" destId="{437CEA56-BD7C-4F26-8271-4216196F913B}" srcOrd="11" destOrd="0" presId="urn:microsoft.com/office/officeart/2005/8/layout/cycle8"/>
    <dgm:cxn modelId="{5FDB2F2D-2406-4D8F-B074-8A5D2F6B7526}" type="presParOf" srcId="{C0F0CA25-246E-432A-B1FD-2A7D313FB426}" destId="{77A8EC79-A352-47FD-B763-6A7E25A57F18}" srcOrd="12" destOrd="0" presId="urn:microsoft.com/office/officeart/2005/8/layout/cycle8"/>
    <dgm:cxn modelId="{3F066205-8237-4D5A-AD59-550088E28AE3}" type="presParOf" srcId="{C0F0CA25-246E-432A-B1FD-2A7D313FB426}" destId="{12EE339B-1FEA-419C-B9B4-F12E1668D6BF}" srcOrd="13" destOrd="0" presId="urn:microsoft.com/office/officeart/2005/8/layout/cycle8"/>
    <dgm:cxn modelId="{0FEF3132-D8FD-4D6A-8A71-ED30D331D728}" type="presParOf" srcId="{C0F0CA25-246E-432A-B1FD-2A7D313FB426}" destId="{A06AFA73-4932-43B6-A718-991EF502595D}" srcOrd="14" destOrd="0" presId="urn:microsoft.com/office/officeart/2005/8/layout/cycle8"/>
    <dgm:cxn modelId="{388E41B8-D661-4A02-94D3-F5FFD024FD7B}" type="presParOf" srcId="{C0F0CA25-246E-432A-B1FD-2A7D313FB426}" destId="{4E66744B-F5D1-41D1-84D7-8780D624AF51}" srcOrd="15" destOrd="0" presId="urn:microsoft.com/office/officeart/2005/8/layout/cycle8"/>
    <dgm:cxn modelId="{1BA9DF82-9538-42FB-9D3A-A75B06A527BD}" type="presParOf" srcId="{C0F0CA25-246E-432A-B1FD-2A7D313FB426}" destId="{45A74125-984C-4060-85F2-BF9645C78497}" srcOrd="16" destOrd="0" presId="urn:microsoft.com/office/officeart/2005/8/layout/cycle8"/>
    <dgm:cxn modelId="{DC46320E-8003-4ACE-81F8-E4BC3CF0315A}" type="presParOf" srcId="{C0F0CA25-246E-432A-B1FD-2A7D313FB426}" destId="{E048F229-5193-4513-B5F7-4E35C0E7329F}" srcOrd="17" destOrd="0" presId="urn:microsoft.com/office/officeart/2005/8/layout/cycle8"/>
    <dgm:cxn modelId="{27FD441C-A201-4133-AE51-8BBCE5E48D5D}" type="presParOf" srcId="{C0F0CA25-246E-432A-B1FD-2A7D313FB426}" destId="{34C59CC6-DD57-4D78-B5B7-C3427C3C45BD}" srcOrd="18" destOrd="0" presId="urn:microsoft.com/office/officeart/2005/8/layout/cycle8"/>
    <dgm:cxn modelId="{84FC91DF-F691-4821-86E6-B35F63248D49}" type="presParOf" srcId="{C0F0CA25-246E-432A-B1FD-2A7D313FB426}" destId="{17534E52-B355-4C58-A799-8E78E2546ED6}" srcOrd="19"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0AED59-7E13-41D1-A1FA-F287C5F6BADE}" type="doc">
      <dgm:prSet loTypeId="urn:microsoft.com/office/officeart/2005/8/layout/cycle8" loCatId="cycle" qsTypeId="urn:microsoft.com/office/officeart/2005/8/quickstyle/simple1" qsCatId="simple" csTypeId="urn:microsoft.com/office/officeart/2005/8/colors/accent1_2" csCatId="accent1" phldr="1"/>
      <dgm:spPr/>
    </dgm:pt>
    <dgm:pt modelId="{0184766C-297B-4A2C-8423-6906E9583230}">
      <dgm:prSet phldrT="[Text]"/>
      <dgm:spPr>
        <a:xfrm>
          <a:off x="2067649" y="131804"/>
          <a:ext cx="1542592" cy="1542592"/>
        </a:xfrm>
        <a:prstGeom prst="pie">
          <a:avLst>
            <a:gd name="adj1" fmla="val 16200000"/>
            <a:gd name="adj2" fmla="val 0"/>
          </a:avLst>
        </a:prstGeom>
        <a:solidFill>
          <a:srgbClr val="EC7016"/>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b="0">
              <a:solidFill>
                <a:sysClr val="windowText" lastClr="000000"/>
              </a:solidFill>
              <a:latin typeface="Calibri" panose="020F0502020204030204"/>
              <a:ea typeface="+mn-ea"/>
              <a:cs typeface="+mn-cs"/>
            </a:rPr>
            <a:t>Planera</a:t>
          </a:r>
        </a:p>
      </dgm:t>
    </dgm:pt>
    <dgm:pt modelId="{83AE062C-531E-43B2-9A12-2D25E877BB62}" type="parTrans" cxnId="{A3CAB2A6-91DC-4D94-B635-CA6D08957E16}">
      <dgm:prSet/>
      <dgm:spPr/>
      <dgm:t>
        <a:bodyPr/>
        <a:lstStyle/>
        <a:p>
          <a:endParaRPr lang="sv-SE"/>
        </a:p>
      </dgm:t>
    </dgm:pt>
    <dgm:pt modelId="{BB65C7D9-DEC1-4638-AA0A-BFEF4E1A5C0F}" type="sibTrans" cxnId="{A3CAB2A6-91DC-4D94-B635-CA6D08957E16}">
      <dgm:prSet/>
      <dgm:spPr/>
      <dgm:t>
        <a:bodyPr/>
        <a:lstStyle/>
        <a:p>
          <a:endParaRPr lang="sv-SE"/>
        </a:p>
      </dgm:t>
    </dgm:pt>
    <dgm:pt modelId="{E75380DD-9E22-45ED-9A42-CC2251AB6BFB}">
      <dgm:prSet phldrT="[Text]"/>
      <dgm:spPr>
        <a:xfrm>
          <a:off x="2023066" y="154807"/>
          <a:ext cx="1542592" cy="1542592"/>
        </a:xfrm>
        <a:prstGeom prst="pie">
          <a:avLst>
            <a:gd name="adj1" fmla="val 5400000"/>
            <a:gd name="adj2" fmla="val 10800000"/>
          </a:avLst>
        </a:prstGeom>
        <a:solidFill>
          <a:srgbClr val="92D050"/>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Följ upp</a:t>
          </a:r>
        </a:p>
      </dgm:t>
    </dgm:pt>
    <dgm:pt modelId="{D79DC1D6-6905-432A-B28E-540E18C632F6}" type="parTrans" cxnId="{9FF7E8DC-0DED-4C71-AB78-DA5E7A9E2EAD}">
      <dgm:prSet/>
      <dgm:spPr/>
      <dgm:t>
        <a:bodyPr/>
        <a:lstStyle/>
        <a:p>
          <a:endParaRPr lang="sv-SE"/>
        </a:p>
      </dgm:t>
    </dgm:pt>
    <dgm:pt modelId="{BF54EB8F-1684-4BCC-85E4-C230AA98585C}" type="sibTrans" cxnId="{9FF7E8DC-0DED-4C71-AB78-DA5E7A9E2EAD}">
      <dgm:prSet/>
      <dgm:spPr/>
      <dgm:t>
        <a:bodyPr/>
        <a:lstStyle/>
        <a:p>
          <a:endParaRPr lang="sv-SE"/>
        </a:p>
      </dgm:t>
    </dgm:pt>
    <dgm:pt modelId="{32C5CD59-9070-4080-A516-CFC56DF20D3F}">
      <dgm:prSet phldrT="[Text]"/>
      <dgm:spPr>
        <a:xfrm>
          <a:off x="2002195" y="137790"/>
          <a:ext cx="1542592" cy="1542592"/>
        </a:xfrm>
        <a:prstGeom prst="pie">
          <a:avLst>
            <a:gd name="adj1" fmla="val 10800000"/>
            <a:gd name="adj2" fmla="val 16200000"/>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Lär och Agera</a:t>
          </a:r>
        </a:p>
      </dgm:t>
    </dgm:pt>
    <dgm:pt modelId="{3C64B802-10E8-4AC3-BE9E-B3FF57D27C69}" type="parTrans" cxnId="{80D47EF3-8534-4857-9CD8-F5E36C5B2265}">
      <dgm:prSet/>
      <dgm:spPr/>
      <dgm:t>
        <a:bodyPr/>
        <a:lstStyle/>
        <a:p>
          <a:endParaRPr lang="sv-SE"/>
        </a:p>
      </dgm:t>
    </dgm:pt>
    <dgm:pt modelId="{631D511C-101F-449B-A99C-67889EC0E5D2}" type="sibTrans" cxnId="{80D47EF3-8534-4857-9CD8-F5E36C5B2265}">
      <dgm:prSet/>
      <dgm:spPr/>
      <dgm:t>
        <a:bodyPr/>
        <a:lstStyle/>
        <a:p>
          <a:endParaRPr lang="sv-SE"/>
        </a:p>
      </dgm:t>
    </dgm:pt>
    <dgm:pt modelId="{522D825A-5F65-401F-91A3-47A8429EED4D}">
      <dgm:prSet/>
      <dgm:spPr>
        <a:xfrm>
          <a:off x="2058278" y="209268"/>
          <a:ext cx="1575743" cy="1455513"/>
        </a:xfrm>
        <a:prstGeom prst="pie">
          <a:avLst>
            <a:gd name="adj1" fmla="val 0"/>
            <a:gd name="adj2" fmla="val 5400000"/>
          </a:avLst>
        </a:prstGeom>
        <a:solidFill>
          <a:srgbClr val="FFCA08">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Genomför</a:t>
          </a:r>
        </a:p>
      </dgm:t>
    </dgm:pt>
    <dgm:pt modelId="{F0807AB7-9526-45A1-A864-7E92FFF387C6}" type="parTrans" cxnId="{10BB3DFD-112D-4466-8868-C91DB746A598}">
      <dgm:prSet/>
      <dgm:spPr/>
      <dgm:t>
        <a:bodyPr/>
        <a:lstStyle/>
        <a:p>
          <a:endParaRPr lang="sv-SE"/>
        </a:p>
      </dgm:t>
    </dgm:pt>
    <dgm:pt modelId="{38CDB09F-79EA-44AB-B176-DD612DA89C1A}" type="sibTrans" cxnId="{10BB3DFD-112D-4466-8868-C91DB746A598}">
      <dgm:prSet/>
      <dgm:spPr/>
      <dgm:t>
        <a:bodyPr/>
        <a:lstStyle/>
        <a:p>
          <a:endParaRPr lang="sv-SE"/>
        </a:p>
      </dgm:t>
    </dgm:pt>
    <dgm:pt modelId="{C0F0CA25-246E-432A-B1FD-2A7D313FB426}" type="pres">
      <dgm:prSet presAssocID="{0E0AED59-7E13-41D1-A1FA-F287C5F6BADE}" presName="compositeShape" presStyleCnt="0">
        <dgm:presLayoutVars>
          <dgm:chMax val="7"/>
          <dgm:dir/>
          <dgm:resizeHandles val="exact"/>
        </dgm:presLayoutVars>
      </dgm:prSet>
      <dgm:spPr/>
    </dgm:pt>
    <dgm:pt modelId="{5C727132-A2D9-4ECD-93DE-64C9A15688A5}" type="pres">
      <dgm:prSet presAssocID="{0E0AED59-7E13-41D1-A1FA-F287C5F6BADE}" presName="wedge1" presStyleLbl="node1" presStyleIdx="0" presStyleCnt="4" custLinFactNeighborX="-989" custLinFactNeighborY="4106"/>
      <dgm:spPr/>
    </dgm:pt>
    <dgm:pt modelId="{4AFE5970-A861-4132-8F18-0A0847523D6B}" type="pres">
      <dgm:prSet presAssocID="{0E0AED59-7E13-41D1-A1FA-F287C5F6BADE}" presName="dummy1a" presStyleCnt="0"/>
      <dgm:spPr/>
    </dgm:pt>
    <dgm:pt modelId="{2828AB7F-A252-498F-BD36-5DB656771061}" type="pres">
      <dgm:prSet presAssocID="{0E0AED59-7E13-41D1-A1FA-F287C5F6BADE}" presName="dummy1b" presStyleCnt="0"/>
      <dgm:spPr/>
    </dgm:pt>
    <dgm:pt modelId="{557F117F-6E06-492F-9A4F-3F6C05FAD8F8}" type="pres">
      <dgm:prSet presAssocID="{0E0AED59-7E13-41D1-A1FA-F287C5F6BADE}" presName="wedge1Tx" presStyleLbl="node1" presStyleIdx="0" presStyleCnt="4">
        <dgm:presLayoutVars>
          <dgm:chMax val="0"/>
          <dgm:chPref val="0"/>
          <dgm:bulletEnabled val="1"/>
        </dgm:presLayoutVars>
      </dgm:prSet>
      <dgm:spPr/>
    </dgm:pt>
    <dgm:pt modelId="{0A579ECD-3717-4062-BAFB-342BEF8D2874}" type="pres">
      <dgm:prSet presAssocID="{0E0AED59-7E13-41D1-A1FA-F287C5F6BADE}" presName="wedge2" presStyleLbl="node1" presStyleIdx="1" presStyleCnt="4" custScaleX="102149" custScaleY="94355" custLinFactNeighborX="0" custLinFactNeighborY="708"/>
      <dgm:spPr/>
    </dgm:pt>
    <dgm:pt modelId="{B66636F6-FE96-4CF6-B4F7-141D3B18835A}" type="pres">
      <dgm:prSet presAssocID="{0E0AED59-7E13-41D1-A1FA-F287C5F6BADE}" presName="dummy2a" presStyleCnt="0"/>
      <dgm:spPr/>
    </dgm:pt>
    <dgm:pt modelId="{11BDB490-43E1-4F0B-BD75-22BB20F8A231}" type="pres">
      <dgm:prSet presAssocID="{0E0AED59-7E13-41D1-A1FA-F287C5F6BADE}" presName="dummy2b" presStyleCnt="0"/>
      <dgm:spPr/>
    </dgm:pt>
    <dgm:pt modelId="{C01C1EBD-FC04-440B-9D56-928DC9F374E0}" type="pres">
      <dgm:prSet presAssocID="{0E0AED59-7E13-41D1-A1FA-F287C5F6BADE}" presName="wedge2Tx" presStyleLbl="node1" presStyleIdx="1" presStyleCnt="4">
        <dgm:presLayoutVars>
          <dgm:chMax val="0"/>
          <dgm:chPref val="0"/>
          <dgm:bulletEnabled val="1"/>
        </dgm:presLayoutVars>
      </dgm:prSet>
      <dgm:spPr/>
    </dgm:pt>
    <dgm:pt modelId="{775E4F4F-345C-4992-AE56-8252DD4D1E34}" type="pres">
      <dgm:prSet presAssocID="{0E0AED59-7E13-41D1-A1FA-F287C5F6BADE}" presName="wedge3" presStyleLbl="node1" presStyleIdx="2" presStyleCnt="4" custLinFactNeighborX="388" custLinFactNeighborY="562"/>
      <dgm:spPr/>
    </dgm:pt>
    <dgm:pt modelId="{2B56B42C-E5DE-4FCC-A87F-209086CF97B2}" type="pres">
      <dgm:prSet presAssocID="{0E0AED59-7E13-41D1-A1FA-F287C5F6BADE}" presName="dummy3a" presStyleCnt="0"/>
      <dgm:spPr/>
    </dgm:pt>
    <dgm:pt modelId="{5F401F78-A30A-47A8-98F1-C7994DB86009}" type="pres">
      <dgm:prSet presAssocID="{0E0AED59-7E13-41D1-A1FA-F287C5F6BADE}" presName="dummy3b" presStyleCnt="0"/>
      <dgm:spPr/>
    </dgm:pt>
    <dgm:pt modelId="{437CEA56-BD7C-4F26-8271-4216196F913B}" type="pres">
      <dgm:prSet presAssocID="{0E0AED59-7E13-41D1-A1FA-F287C5F6BADE}" presName="wedge3Tx" presStyleLbl="node1" presStyleIdx="2" presStyleCnt="4">
        <dgm:presLayoutVars>
          <dgm:chMax val="0"/>
          <dgm:chPref val="0"/>
          <dgm:bulletEnabled val="1"/>
        </dgm:presLayoutVars>
      </dgm:prSet>
      <dgm:spPr/>
    </dgm:pt>
    <dgm:pt modelId="{77A8EC79-A352-47FD-B763-6A7E25A57F18}" type="pres">
      <dgm:prSet presAssocID="{0E0AED59-7E13-41D1-A1FA-F287C5F6BADE}" presName="wedge4" presStyleLbl="node1" presStyleIdx="3" presStyleCnt="4" custLinFactNeighborX="1164" custLinFactNeighborY="4106"/>
      <dgm:spPr/>
    </dgm:pt>
    <dgm:pt modelId="{12EE339B-1FEA-419C-B9B4-F12E1668D6BF}" type="pres">
      <dgm:prSet presAssocID="{0E0AED59-7E13-41D1-A1FA-F287C5F6BADE}" presName="dummy4a" presStyleCnt="0"/>
      <dgm:spPr/>
    </dgm:pt>
    <dgm:pt modelId="{A06AFA73-4932-43B6-A718-991EF502595D}" type="pres">
      <dgm:prSet presAssocID="{0E0AED59-7E13-41D1-A1FA-F287C5F6BADE}" presName="dummy4b" presStyleCnt="0"/>
      <dgm:spPr/>
    </dgm:pt>
    <dgm:pt modelId="{4E66744B-F5D1-41D1-84D7-8780D624AF51}" type="pres">
      <dgm:prSet presAssocID="{0E0AED59-7E13-41D1-A1FA-F287C5F6BADE}" presName="wedge4Tx" presStyleLbl="node1" presStyleIdx="3" presStyleCnt="4">
        <dgm:presLayoutVars>
          <dgm:chMax val="0"/>
          <dgm:chPref val="0"/>
          <dgm:bulletEnabled val="1"/>
        </dgm:presLayoutVars>
      </dgm:prSet>
      <dgm:spPr/>
    </dgm:pt>
    <dgm:pt modelId="{45A74125-984C-4060-85F2-BF9645C78497}" type="pres">
      <dgm:prSet presAssocID="{BB65C7D9-DEC1-4638-AA0A-BFEF4E1A5C0F}" presName="arrowWedge1" presStyleLbl="fgSibTrans2D1" presStyleIdx="0" presStyleCnt="4"/>
      <dgm:spPr>
        <a:xfrm>
          <a:off x="1972155" y="36311"/>
          <a:ext cx="1733580" cy="1733580"/>
        </a:xfrm>
        <a:prstGeom prst="circularArrow">
          <a:avLst>
            <a:gd name="adj1" fmla="val 5085"/>
            <a:gd name="adj2" fmla="val 327528"/>
            <a:gd name="adj3" fmla="val 21272472"/>
            <a:gd name="adj4" fmla="val 16200000"/>
            <a:gd name="adj5" fmla="val 5932"/>
          </a:avLst>
        </a:prstGeom>
        <a:solidFill>
          <a:sysClr val="windowText" lastClr="000000">
            <a:lumMod val="50000"/>
            <a:lumOff val="50000"/>
          </a:sysClr>
        </a:solidFill>
        <a:ln>
          <a:noFill/>
        </a:ln>
        <a:effectLst/>
      </dgm:spPr>
    </dgm:pt>
    <dgm:pt modelId="{E048F229-5193-4513-B5F7-4E35C0E7329F}" type="pres">
      <dgm:prSet presAssocID="{38CDB09F-79EA-44AB-B176-DD612DA89C1A}" presName="arrowWedge2" presStyleLbl="fgSibTrans2D1" presStyleIdx="1" presStyleCnt="4" custLinFactNeighborX="-830" custLinFactNeighborY="-1177"/>
      <dgm:spPr>
        <a:xfrm>
          <a:off x="1964584" y="50846"/>
          <a:ext cx="1733580" cy="1733580"/>
        </a:xfrm>
        <a:prstGeom prst="circularArrow">
          <a:avLst>
            <a:gd name="adj1" fmla="val 5085"/>
            <a:gd name="adj2" fmla="val 327528"/>
            <a:gd name="adj3" fmla="val 5072472"/>
            <a:gd name="adj4" fmla="val 0"/>
            <a:gd name="adj5" fmla="val 5932"/>
          </a:avLst>
        </a:prstGeom>
        <a:solidFill>
          <a:sysClr val="windowText" lastClr="000000">
            <a:lumMod val="50000"/>
            <a:lumOff val="50000"/>
          </a:sysClr>
        </a:solidFill>
        <a:ln>
          <a:noFill/>
        </a:ln>
        <a:effectLst/>
      </dgm:spPr>
    </dgm:pt>
    <dgm:pt modelId="{34C59CC6-DD57-4D78-B5B7-C3427C3C45BD}" type="pres">
      <dgm:prSet presAssocID="{BF54EB8F-1684-4BCC-85E4-C230AA98585C}" presName="arrowWedge3" presStyleLbl="fgSibTrans2D1" presStyleIdx="2" presStyleCnt="4"/>
      <dgm:spPr>
        <a:xfrm>
          <a:off x="1927572" y="59313"/>
          <a:ext cx="1733580" cy="1733580"/>
        </a:xfrm>
        <a:prstGeom prst="circularArrow">
          <a:avLst>
            <a:gd name="adj1" fmla="val 5085"/>
            <a:gd name="adj2" fmla="val 327528"/>
            <a:gd name="adj3" fmla="val 10472472"/>
            <a:gd name="adj4" fmla="val 5400000"/>
            <a:gd name="adj5" fmla="val 5932"/>
          </a:avLst>
        </a:prstGeom>
        <a:solidFill>
          <a:sysClr val="windowText" lastClr="000000">
            <a:lumMod val="50000"/>
            <a:lumOff val="50000"/>
          </a:sysClr>
        </a:solidFill>
        <a:ln>
          <a:noFill/>
        </a:ln>
        <a:effectLst/>
      </dgm:spPr>
    </dgm:pt>
    <dgm:pt modelId="{17534E52-B355-4C58-A799-8E78E2546ED6}" type="pres">
      <dgm:prSet presAssocID="{631D511C-101F-449B-A99C-67889EC0E5D2}" presName="arrowWedge4" presStyleLbl="fgSibTrans2D1" presStyleIdx="3" presStyleCnt="4"/>
      <dgm:spPr>
        <a:xfrm>
          <a:off x="1906701" y="42296"/>
          <a:ext cx="1733580" cy="1733580"/>
        </a:xfrm>
        <a:prstGeom prst="circularArrow">
          <a:avLst>
            <a:gd name="adj1" fmla="val 5085"/>
            <a:gd name="adj2" fmla="val 327528"/>
            <a:gd name="adj3" fmla="val 15872472"/>
            <a:gd name="adj4" fmla="val 10800000"/>
            <a:gd name="adj5" fmla="val 5932"/>
          </a:avLst>
        </a:prstGeom>
        <a:solidFill>
          <a:sysClr val="windowText" lastClr="000000">
            <a:lumMod val="50000"/>
            <a:lumOff val="50000"/>
          </a:sysClr>
        </a:solidFill>
        <a:ln>
          <a:noFill/>
        </a:ln>
        <a:effectLst/>
      </dgm:spPr>
    </dgm:pt>
  </dgm:ptLst>
  <dgm:cxnLst>
    <dgm:cxn modelId="{516B2425-82A9-4254-BB41-39788819E32A}" type="presOf" srcId="{E75380DD-9E22-45ED-9A42-CC2251AB6BFB}" destId="{437CEA56-BD7C-4F26-8271-4216196F913B}" srcOrd="1" destOrd="0" presId="urn:microsoft.com/office/officeart/2005/8/layout/cycle8"/>
    <dgm:cxn modelId="{2A809727-305D-43F3-B016-6E3FA187ED78}" type="presOf" srcId="{32C5CD59-9070-4080-A516-CFC56DF20D3F}" destId="{4E66744B-F5D1-41D1-84D7-8780D624AF51}" srcOrd="1" destOrd="0" presId="urn:microsoft.com/office/officeart/2005/8/layout/cycle8"/>
    <dgm:cxn modelId="{42734136-BD14-4D35-AF93-862CB21266D4}" type="presOf" srcId="{522D825A-5F65-401F-91A3-47A8429EED4D}" destId="{0A579ECD-3717-4062-BAFB-342BEF8D2874}" srcOrd="0" destOrd="0" presId="urn:microsoft.com/office/officeart/2005/8/layout/cycle8"/>
    <dgm:cxn modelId="{F27DE544-E2C7-447F-A77F-F56C4B4753E4}" type="presOf" srcId="{0E0AED59-7E13-41D1-A1FA-F287C5F6BADE}" destId="{C0F0CA25-246E-432A-B1FD-2A7D313FB426}" srcOrd="0" destOrd="0" presId="urn:microsoft.com/office/officeart/2005/8/layout/cycle8"/>
    <dgm:cxn modelId="{14FD2B66-8356-428D-B1FB-C80E506BBF5A}" type="presOf" srcId="{32C5CD59-9070-4080-A516-CFC56DF20D3F}" destId="{77A8EC79-A352-47FD-B763-6A7E25A57F18}" srcOrd="0" destOrd="0" presId="urn:microsoft.com/office/officeart/2005/8/layout/cycle8"/>
    <dgm:cxn modelId="{6331A34F-B499-4449-88E3-00C8E8A73C9E}" type="presOf" srcId="{0184766C-297B-4A2C-8423-6906E9583230}" destId="{557F117F-6E06-492F-9A4F-3F6C05FAD8F8}" srcOrd="1" destOrd="0" presId="urn:microsoft.com/office/officeart/2005/8/layout/cycle8"/>
    <dgm:cxn modelId="{9FB1D786-3330-49FC-AFFA-716A9FE07668}" type="presOf" srcId="{0184766C-297B-4A2C-8423-6906E9583230}" destId="{5C727132-A2D9-4ECD-93DE-64C9A15688A5}" srcOrd="0" destOrd="0" presId="urn:microsoft.com/office/officeart/2005/8/layout/cycle8"/>
    <dgm:cxn modelId="{190EFC93-41C4-4B65-9D3D-9CB52E933215}" type="presOf" srcId="{E75380DD-9E22-45ED-9A42-CC2251AB6BFB}" destId="{775E4F4F-345C-4992-AE56-8252DD4D1E34}" srcOrd="0" destOrd="0" presId="urn:microsoft.com/office/officeart/2005/8/layout/cycle8"/>
    <dgm:cxn modelId="{A23DCE99-C13E-4C49-82FE-6F4BF79C3055}" type="presOf" srcId="{522D825A-5F65-401F-91A3-47A8429EED4D}" destId="{C01C1EBD-FC04-440B-9D56-928DC9F374E0}" srcOrd="1" destOrd="0" presId="urn:microsoft.com/office/officeart/2005/8/layout/cycle8"/>
    <dgm:cxn modelId="{A3CAB2A6-91DC-4D94-B635-CA6D08957E16}" srcId="{0E0AED59-7E13-41D1-A1FA-F287C5F6BADE}" destId="{0184766C-297B-4A2C-8423-6906E9583230}" srcOrd="0" destOrd="0" parTransId="{83AE062C-531E-43B2-9A12-2D25E877BB62}" sibTransId="{BB65C7D9-DEC1-4638-AA0A-BFEF4E1A5C0F}"/>
    <dgm:cxn modelId="{9FF7E8DC-0DED-4C71-AB78-DA5E7A9E2EAD}" srcId="{0E0AED59-7E13-41D1-A1FA-F287C5F6BADE}" destId="{E75380DD-9E22-45ED-9A42-CC2251AB6BFB}" srcOrd="2" destOrd="0" parTransId="{D79DC1D6-6905-432A-B28E-540E18C632F6}" sibTransId="{BF54EB8F-1684-4BCC-85E4-C230AA98585C}"/>
    <dgm:cxn modelId="{80D47EF3-8534-4857-9CD8-F5E36C5B2265}" srcId="{0E0AED59-7E13-41D1-A1FA-F287C5F6BADE}" destId="{32C5CD59-9070-4080-A516-CFC56DF20D3F}" srcOrd="3" destOrd="0" parTransId="{3C64B802-10E8-4AC3-BE9E-B3FF57D27C69}" sibTransId="{631D511C-101F-449B-A99C-67889EC0E5D2}"/>
    <dgm:cxn modelId="{10BB3DFD-112D-4466-8868-C91DB746A598}" srcId="{0E0AED59-7E13-41D1-A1FA-F287C5F6BADE}" destId="{522D825A-5F65-401F-91A3-47A8429EED4D}" srcOrd="1" destOrd="0" parTransId="{F0807AB7-9526-45A1-A864-7E92FFF387C6}" sibTransId="{38CDB09F-79EA-44AB-B176-DD612DA89C1A}"/>
    <dgm:cxn modelId="{5F0DD347-4F62-40F8-B75A-5DDC6DBD6B9A}" type="presParOf" srcId="{C0F0CA25-246E-432A-B1FD-2A7D313FB426}" destId="{5C727132-A2D9-4ECD-93DE-64C9A15688A5}" srcOrd="0" destOrd="0" presId="urn:microsoft.com/office/officeart/2005/8/layout/cycle8"/>
    <dgm:cxn modelId="{E1C0E45E-3A53-4A44-8BEB-FBB71B5D0604}" type="presParOf" srcId="{C0F0CA25-246E-432A-B1FD-2A7D313FB426}" destId="{4AFE5970-A861-4132-8F18-0A0847523D6B}" srcOrd="1" destOrd="0" presId="urn:microsoft.com/office/officeart/2005/8/layout/cycle8"/>
    <dgm:cxn modelId="{13DA95FC-6024-4ACD-AD50-3CA0C43C4DD1}" type="presParOf" srcId="{C0F0CA25-246E-432A-B1FD-2A7D313FB426}" destId="{2828AB7F-A252-498F-BD36-5DB656771061}" srcOrd="2" destOrd="0" presId="urn:microsoft.com/office/officeart/2005/8/layout/cycle8"/>
    <dgm:cxn modelId="{43F9AC48-A61F-4593-BD95-2E266CDABC4B}" type="presParOf" srcId="{C0F0CA25-246E-432A-B1FD-2A7D313FB426}" destId="{557F117F-6E06-492F-9A4F-3F6C05FAD8F8}" srcOrd="3" destOrd="0" presId="urn:microsoft.com/office/officeart/2005/8/layout/cycle8"/>
    <dgm:cxn modelId="{0422C436-0F03-4DA5-B88D-01DEE95BD2FF}" type="presParOf" srcId="{C0F0CA25-246E-432A-B1FD-2A7D313FB426}" destId="{0A579ECD-3717-4062-BAFB-342BEF8D2874}" srcOrd="4" destOrd="0" presId="urn:microsoft.com/office/officeart/2005/8/layout/cycle8"/>
    <dgm:cxn modelId="{973D8EB8-D127-4243-9451-D222E8985528}" type="presParOf" srcId="{C0F0CA25-246E-432A-B1FD-2A7D313FB426}" destId="{B66636F6-FE96-4CF6-B4F7-141D3B18835A}" srcOrd="5" destOrd="0" presId="urn:microsoft.com/office/officeart/2005/8/layout/cycle8"/>
    <dgm:cxn modelId="{F508F60F-E50D-476D-9AC7-8F7B6765EAEB}" type="presParOf" srcId="{C0F0CA25-246E-432A-B1FD-2A7D313FB426}" destId="{11BDB490-43E1-4F0B-BD75-22BB20F8A231}" srcOrd="6" destOrd="0" presId="urn:microsoft.com/office/officeart/2005/8/layout/cycle8"/>
    <dgm:cxn modelId="{6CF3A25E-DC51-4846-BF66-5DFFF4D7E565}" type="presParOf" srcId="{C0F0CA25-246E-432A-B1FD-2A7D313FB426}" destId="{C01C1EBD-FC04-440B-9D56-928DC9F374E0}" srcOrd="7" destOrd="0" presId="urn:microsoft.com/office/officeart/2005/8/layout/cycle8"/>
    <dgm:cxn modelId="{AE2C78AD-275D-409A-89D6-35E80CEF3E9B}" type="presParOf" srcId="{C0F0CA25-246E-432A-B1FD-2A7D313FB426}" destId="{775E4F4F-345C-4992-AE56-8252DD4D1E34}" srcOrd="8" destOrd="0" presId="urn:microsoft.com/office/officeart/2005/8/layout/cycle8"/>
    <dgm:cxn modelId="{680BE415-0665-491C-A9CA-3F6C1558EEAB}" type="presParOf" srcId="{C0F0CA25-246E-432A-B1FD-2A7D313FB426}" destId="{2B56B42C-E5DE-4FCC-A87F-209086CF97B2}" srcOrd="9" destOrd="0" presId="urn:microsoft.com/office/officeart/2005/8/layout/cycle8"/>
    <dgm:cxn modelId="{0F4A9313-908B-41BE-A9B4-DF3762CC41A5}" type="presParOf" srcId="{C0F0CA25-246E-432A-B1FD-2A7D313FB426}" destId="{5F401F78-A30A-47A8-98F1-C7994DB86009}" srcOrd="10" destOrd="0" presId="urn:microsoft.com/office/officeart/2005/8/layout/cycle8"/>
    <dgm:cxn modelId="{9760C072-CB26-43B6-83FD-506D7F5ADD6A}" type="presParOf" srcId="{C0F0CA25-246E-432A-B1FD-2A7D313FB426}" destId="{437CEA56-BD7C-4F26-8271-4216196F913B}" srcOrd="11" destOrd="0" presId="urn:microsoft.com/office/officeart/2005/8/layout/cycle8"/>
    <dgm:cxn modelId="{5FDB2F2D-2406-4D8F-B074-8A5D2F6B7526}" type="presParOf" srcId="{C0F0CA25-246E-432A-B1FD-2A7D313FB426}" destId="{77A8EC79-A352-47FD-B763-6A7E25A57F18}" srcOrd="12" destOrd="0" presId="urn:microsoft.com/office/officeart/2005/8/layout/cycle8"/>
    <dgm:cxn modelId="{3F066205-8237-4D5A-AD59-550088E28AE3}" type="presParOf" srcId="{C0F0CA25-246E-432A-B1FD-2A7D313FB426}" destId="{12EE339B-1FEA-419C-B9B4-F12E1668D6BF}" srcOrd="13" destOrd="0" presId="urn:microsoft.com/office/officeart/2005/8/layout/cycle8"/>
    <dgm:cxn modelId="{0FEF3132-D8FD-4D6A-8A71-ED30D331D728}" type="presParOf" srcId="{C0F0CA25-246E-432A-B1FD-2A7D313FB426}" destId="{A06AFA73-4932-43B6-A718-991EF502595D}" srcOrd="14" destOrd="0" presId="urn:microsoft.com/office/officeart/2005/8/layout/cycle8"/>
    <dgm:cxn modelId="{388E41B8-D661-4A02-94D3-F5FFD024FD7B}" type="presParOf" srcId="{C0F0CA25-246E-432A-B1FD-2A7D313FB426}" destId="{4E66744B-F5D1-41D1-84D7-8780D624AF51}" srcOrd="15" destOrd="0" presId="urn:microsoft.com/office/officeart/2005/8/layout/cycle8"/>
    <dgm:cxn modelId="{1BA9DF82-9538-42FB-9D3A-A75B06A527BD}" type="presParOf" srcId="{C0F0CA25-246E-432A-B1FD-2A7D313FB426}" destId="{45A74125-984C-4060-85F2-BF9645C78497}" srcOrd="16" destOrd="0" presId="urn:microsoft.com/office/officeart/2005/8/layout/cycle8"/>
    <dgm:cxn modelId="{DC46320E-8003-4ACE-81F8-E4BC3CF0315A}" type="presParOf" srcId="{C0F0CA25-246E-432A-B1FD-2A7D313FB426}" destId="{E048F229-5193-4513-B5F7-4E35C0E7329F}" srcOrd="17" destOrd="0" presId="urn:microsoft.com/office/officeart/2005/8/layout/cycle8"/>
    <dgm:cxn modelId="{27FD441C-A201-4133-AE51-8BBCE5E48D5D}" type="presParOf" srcId="{C0F0CA25-246E-432A-B1FD-2A7D313FB426}" destId="{34C59CC6-DD57-4D78-B5B7-C3427C3C45BD}" srcOrd="18" destOrd="0" presId="urn:microsoft.com/office/officeart/2005/8/layout/cycle8"/>
    <dgm:cxn modelId="{84FC91DF-F691-4821-86E6-B35F63248D49}" type="presParOf" srcId="{C0F0CA25-246E-432A-B1FD-2A7D313FB426}" destId="{17534E52-B355-4C58-A799-8E78E2546ED6}" srcOrd="19"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0AED59-7E13-41D1-A1FA-F287C5F6BADE}" type="doc">
      <dgm:prSet loTypeId="urn:microsoft.com/office/officeart/2005/8/layout/cycle8" loCatId="cycle" qsTypeId="urn:microsoft.com/office/officeart/2005/8/quickstyle/simple1" qsCatId="simple" csTypeId="urn:microsoft.com/office/officeart/2005/8/colors/accent1_2" csCatId="accent1" phldr="1"/>
      <dgm:spPr/>
    </dgm:pt>
    <dgm:pt modelId="{0184766C-297B-4A2C-8423-6906E9583230}">
      <dgm:prSet phldrT="[Text]"/>
      <dgm:spPr>
        <a:xfrm>
          <a:off x="2067649" y="131804"/>
          <a:ext cx="1542592" cy="1542592"/>
        </a:xfrm>
        <a:prstGeom prst="pie">
          <a:avLst>
            <a:gd name="adj1" fmla="val 16200000"/>
            <a:gd name="adj2" fmla="val 0"/>
          </a:avLst>
        </a:prstGeom>
        <a:solidFill>
          <a:srgbClr val="EC7016"/>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b="0">
              <a:solidFill>
                <a:sysClr val="windowText" lastClr="000000"/>
              </a:solidFill>
              <a:latin typeface="Calibri" panose="020F0502020204030204"/>
              <a:ea typeface="+mn-ea"/>
              <a:cs typeface="+mn-cs"/>
            </a:rPr>
            <a:t>Planera</a:t>
          </a:r>
        </a:p>
      </dgm:t>
    </dgm:pt>
    <dgm:pt modelId="{83AE062C-531E-43B2-9A12-2D25E877BB62}" type="parTrans" cxnId="{A3CAB2A6-91DC-4D94-B635-CA6D08957E16}">
      <dgm:prSet/>
      <dgm:spPr/>
      <dgm:t>
        <a:bodyPr/>
        <a:lstStyle/>
        <a:p>
          <a:endParaRPr lang="sv-SE"/>
        </a:p>
      </dgm:t>
    </dgm:pt>
    <dgm:pt modelId="{BB65C7D9-DEC1-4638-AA0A-BFEF4E1A5C0F}" type="sibTrans" cxnId="{A3CAB2A6-91DC-4D94-B635-CA6D08957E16}">
      <dgm:prSet/>
      <dgm:spPr/>
      <dgm:t>
        <a:bodyPr/>
        <a:lstStyle/>
        <a:p>
          <a:endParaRPr lang="sv-SE"/>
        </a:p>
      </dgm:t>
    </dgm:pt>
    <dgm:pt modelId="{E75380DD-9E22-45ED-9A42-CC2251AB6BFB}">
      <dgm:prSet phldrT="[Text]"/>
      <dgm:spPr>
        <a:xfrm>
          <a:off x="2023066" y="154807"/>
          <a:ext cx="1542592" cy="1542592"/>
        </a:xfrm>
        <a:prstGeom prst="pie">
          <a:avLst>
            <a:gd name="adj1" fmla="val 5400000"/>
            <a:gd name="adj2" fmla="val 10800000"/>
          </a:avLst>
        </a:prstGeom>
        <a:solidFill>
          <a:srgbClr val="92D050"/>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Följ upp</a:t>
          </a:r>
        </a:p>
      </dgm:t>
    </dgm:pt>
    <dgm:pt modelId="{D79DC1D6-6905-432A-B28E-540E18C632F6}" type="parTrans" cxnId="{9FF7E8DC-0DED-4C71-AB78-DA5E7A9E2EAD}">
      <dgm:prSet/>
      <dgm:spPr/>
      <dgm:t>
        <a:bodyPr/>
        <a:lstStyle/>
        <a:p>
          <a:endParaRPr lang="sv-SE"/>
        </a:p>
      </dgm:t>
    </dgm:pt>
    <dgm:pt modelId="{BF54EB8F-1684-4BCC-85E4-C230AA98585C}" type="sibTrans" cxnId="{9FF7E8DC-0DED-4C71-AB78-DA5E7A9E2EAD}">
      <dgm:prSet/>
      <dgm:spPr/>
      <dgm:t>
        <a:bodyPr/>
        <a:lstStyle/>
        <a:p>
          <a:endParaRPr lang="sv-SE"/>
        </a:p>
      </dgm:t>
    </dgm:pt>
    <dgm:pt modelId="{32C5CD59-9070-4080-A516-CFC56DF20D3F}">
      <dgm:prSet phldrT="[Text]"/>
      <dgm:spPr>
        <a:xfrm>
          <a:off x="2002195" y="137790"/>
          <a:ext cx="1542592" cy="1542592"/>
        </a:xfrm>
        <a:prstGeom prst="pie">
          <a:avLst>
            <a:gd name="adj1" fmla="val 10800000"/>
            <a:gd name="adj2" fmla="val 16200000"/>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Lär och Agera</a:t>
          </a:r>
        </a:p>
      </dgm:t>
    </dgm:pt>
    <dgm:pt modelId="{3C64B802-10E8-4AC3-BE9E-B3FF57D27C69}" type="parTrans" cxnId="{80D47EF3-8534-4857-9CD8-F5E36C5B2265}">
      <dgm:prSet/>
      <dgm:spPr/>
      <dgm:t>
        <a:bodyPr/>
        <a:lstStyle/>
        <a:p>
          <a:endParaRPr lang="sv-SE"/>
        </a:p>
      </dgm:t>
    </dgm:pt>
    <dgm:pt modelId="{631D511C-101F-449B-A99C-67889EC0E5D2}" type="sibTrans" cxnId="{80D47EF3-8534-4857-9CD8-F5E36C5B2265}">
      <dgm:prSet/>
      <dgm:spPr/>
      <dgm:t>
        <a:bodyPr/>
        <a:lstStyle/>
        <a:p>
          <a:endParaRPr lang="sv-SE"/>
        </a:p>
      </dgm:t>
    </dgm:pt>
    <dgm:pt modelId="{522D825A-5F65-401F-91A3-47A8429EED4D}">
      <dgm:prSet/>
      <dgm:spPr>
        <a:xfrm>
          <a:off x="2058278" y="209268"/>
          <a:ext cx="1575743" cy="1455513"/>
        </a:xfrm>
        <a:prstGeom prst="pie">
          <a:avLst>
            <a:gd name="adj1" fmla="val 0"/>
            <a:gd name="adj2" fmla="val 5400000"/>
          </a:avLst>
        </a:prstGeom>
        <a:solidFill>
          <a:srgbClr val="FFCA08">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Genomför</a:t>
          </a:r>
        </a:p>
      </dgm:t>
    </dgm:pt>
    <dgm:pt modelId="{F0807AB7-9526-45A1-A864-7E92FFF387C6}" type="parTrans" cxnId="{10BB3DFD-112D-4466-8868-C91DB746A598}">
      <dgm:prSet/>
      <dgm:spPr/>
      <dgm:t>
        <a:bodyPr/>
        <a:lstStyle/>
        <a:p>
          <a:endParaRPr lang="sv-SE"/>
        </a:p>
      </dgm:t>
    </dgm:pt>
    <dgm:pt modelId="{38CDB09F-79EA-44AB-B176-DD612DA89C1A}" type="sibTrans" cxnId="{10BB3DFD-112D-4466-8868-C91DB746A598}">
      <dgm:prSet/>
      <dgm:spPr/>
      <dgm:t>
        <a:bodyPr/>
        <a:lstStyle/>
        <a:p>
          <a:endParaRPr lang="sv-SE"/>
        </a:p>
      </dgm:t>
    </dgm:pt>
    <dgm:pt modelId="{C0F0CA25-246E-432A-B1FD-2A7D313FB426}" type="pres">
      <dgm:prSet presAssocID="{0E0AED59-7E13-41D1-A1FA-F287C5F6BADE}" presName="compositeShape" presStyleCnt="0">
        <dgm:presLayoutVars>
          <dgm:chMax val="7"/>
          <dgm:dir/>
          <dgm:resizeHandles val="exact"/>
        </dgm:presLayoutVars>
      </dgm:prSet>
      <dgm:spPr/>
    </dgm:pt>
    <dgm:pt modelId="{5C727132-A2D9-4ECD-93DE-64C9A15688A5}" type="pres">
      <dgm:prSet presAssocID="{0E0AED59-7E13-41D1-A1FA-F287C5F6BADE}" presName="wedge1" presStyleLbl="node1" presStyleIdx="0" presStyleCnt="4" custLinFactNeighborX="-989" custLinFactNeighborY="4106"/>
      <dgm:spPr/>
    </dgm:pt>
    <dgm:pt modelId="{4AFE5970-A861-4132-8F18-0A0847523D6B}" type="pres">
      <dgm:prSet presAssocID="{0E0AED59-7E13-41D1-A1FA-F287C5F6BADE}" presName="dummy1a" presStyleCnt="0"/>
      <dgm:spPr/>
    </dgm:pt>
    <dgm:pt modelId="{2828AB7F-A252-498F-BD36-5DB656771061}" type="pres">
      <dgm:prSet presAssocID="{0E0AED59-7E13-41D1-A1FA-F287C5F6BADE}" presName="dummy1b" presStyleCnt="0"/>
      <dgm:spPr/>
    </dgm:pt>
    <dgm:pt modelId="{557F117F-6E06-492F-9A4F-3F6C05FAD8F8}" type="pres">
      <dgm:prSet presAssocID="{0E0AED59-7E13-41D1-A1FA-F287C5F6BADE}" presName="wedge1Tx" presStyleLbl="node1" presStyleIdx="0" presStyleCnt="4">
        <dgm:presLayoutVars>
          <dgm:chMax val="0"/>
          <dgm:chPref val="0"/>
          <dgm:bulletEnabled val="1"/>
        </dgm:presLayoutVars>
      </dgm:prSet>
      <dgm:spPr/>
    </dgm:pt>
    <dgm:pt modelId="{0A579ECD-3717-4062-BAFB-342BEF8D2874}" type="pres">
      <dgm:prSet presAssocID="{0E0AED59-7E13-41D1-A1FA-F287C5F6BADE}" presName="wedge2" presStyleLbl="node1" presStyleIdx="1" presStyleCnt="4" custScaleX="102149" custScaleY="94355" custLinFactNeighborX="0" custLinFactNeighborY="708"/>
      <dgm:spPr/>
    </dgm:pt>
    <dgm:pt modelId="{B66636F6-FE96-4CF6-B4F7-141D3B18835A}" type="pres">
      <dgm:prSet presAssocID="{0E0AED59-7E13-41D1-A1FA-F287C5F6BADE}" presName="dummy2a" presStyleCnt="0"/>
      <dgm:spPr/>
    </dgm:pt>
    <dgm:pt modelId="{11BDB490-43E1-4F0B-BD75-22BB20F8A231}" type="pres">
      <dgm:prSet presAssocID="{0E0AED59-7E13-41D1-A1FA-F287C5F6BADE}" presName="dummy2b" presStyleCnt="0"/>
      <dgm:spPr/>
    </dgm:pt>
    <dgm:pt modelId="{C01C1EBD-FC04-440B-9D56-928DC9F374E0}" type="pres">
      <dgm:prSet presAssocID="{0E0AED59-7E13-41D1-A1FA-F287C5F6BADE}" presName="wedge2Tx" presStyleLbl="node1" presStyleIdx="1" presStyleCnt="4">
        <dgm:presLayoutVars>
          <dgm:chMax val="0"/>
          <dgm:chPref val="0"/>
          <dgm:bulletEnabled val="1"/>
        </dgm:presLayoutVars>
      </dgm:prSet>
      <dgm:spPr/>
    </dgm:pt>
    <dgm:pt modelId="{775E4F4F-345C-4992-AE56-8252DD4D1E34}" type="pres">
      <dgm:prSet presAssocID="{0E0AED59-7E13-41D1-A1FA-F287C5F6BADE}" presName="wedge3" presStyleLbl="node1" presStyleIdx="2" presStyleCnt="4" custLinFactNeighborX="388" custLinFactNeighborY="562"/>
      <dgm:spPr/>
    </dgm:pt>
    <dgm:pt modelId="{2B56B42C-E5DE-4FCC-A87F-209086CF97B2}" type="pres">
      <dgm:prSet presAssocID="{0E0AED59-7E13-41D1-A1FA-F287C5F6BADE}" presName="dummy3a" presStyleCnt="0"/>
      <dgm:spPr/>
    </dgm:pt>
    <dgm:pt modelId="{5F401F78-A30A-47A8-98F1-C7994DB86009}" type="pres">
      <dgm:prSet presAssocID="{0E0AED59-7E13-41D1-A1FA-F287C5F6BADE}" presName="dummy3b" presStyleCnt="0"/>
      <dgm:spPr/>
    </dgm:pt>
    <dgm:pt modelId="{437CEA56-BD7C-4F26-8271-4216196F913B}" type="pres">
      <dgm:prSet presAssocID="{0E0AED59-7E13-41D1-A1FA-F287C5F6BADE}" presName="wedge3Tx" presStyleLbl="node1" presStyleIdx="2" presStyleCnt="4">
        <dgm:presLayoutVars>
          <dgm:chMax val="0"/>
          <dgm:chPref val="0"/>
          <dgm:bulletEnabled val="1"/>
        </dgm:presLayoutVars>
      </dgm:prSet>
      <dgm:spPr/>
    </dgm:pt>
    <dgm:pt modelId="{77A8EC79-A352-47FD-B763-6A7E25A57F18}" type="pres">
      <dgm:prSet presAssocID="{0E0AED59-7E13-41D1-A1FA-F287C5F6BADE}" presName="wedge4" presStyleLbl="node1" presStyleIdx="3" presStyleCnt="4" custLinFactNeighborX="1164" custLinFactNeighborY="4106"/>
      <dgm:spPr/>
    </dgm:pt>
    <dgm:pt modelId="{12EE339B-1FEA-419C-B9B4-F12E1668D6BF}" type="pres">
      <dgm:prSet presAssocID="{0E0AED59-7E13-41D1-A1FA-F287C5F6BADE}" presName="dummy4a" presStyleCnt="0"/>
      <dgm:spPr/>
    </dgm:pt>
    <dgm:pt modelId="{A06AFA73-4932-43B6-A718-991EF502595D}" type="pres">
      <dgm:prSet presAssocID="{0E0AED59-7E13-41D1-A1FA-F287C5F6BADE}" presName="dummy4b" presStyleCnt="0"/>
      <dgm:spPr/>
    </dgm:pt>
    <dgm:pt modelId="{4E66744B-F5D1-41D1-84D7-8780D624AF51}" type="pres">
      <dgm:prSet presAssocID="{0E0AED59-7E13-41D1-A1FA-F287C5F6BADE}" presName="wedge4Tx" presStyleLbl="node1" presStyleIdx="3" presStyleCnt="4">
        <dgm:presLayoutVars>
          <dgm:chMax val="0"/>
          <dgm:chPref val="0"/>
          <dgm:bulletEnabled val="1"/>
        </dgm:presLayoutVars>
      </dgm:prSet>
      <dgm:spPr/>
    </dgm:pt>
    <dgm:pt modelId="{45A74125-984C-4060-85F2-BF9645C78497}" type="pres">
      <dgm:prSet presAssocID="{BB65C7D9-DEC1-4638-AA0A-BFEF4E1A5C0F}" presName="arrowWedge1" presStyleLbl="fgSibTrans2D1" presStyleIdx="0" presStyleCnt="4"/>
      <dgm:spPr>
        <a:xfrm>
          <a:off x="1972155" y="36311"/>
          <a:ext cx="1733580" cy="1733580"/>
        </a:xfrm>
        <a:prstGeom prst="circularArrow">
          <a:avLst>
            <a:gd name="adj1" fmla="val 5085"/>
            <a:gd name="adj2" fmla="val 327528"/>
            <a:gd name="adj3" fmla="val 21272472"/>
            <a:gd name="adj4" fmla="val 16200000"/>
            <a:gd name="adj5" fmla="val 5932"/>
          </a:avLst>
        </a:prstGeom>
        <a:solidFill>
          <a:sysClr val="windowText" lastClr="000000">
            <a:lumMod val="50000"/>
            <a:lumOff val="50000"/>
          </a:sysClr>
        </a:solidFill>
        <a:ln>
          <a:noFill/>
        </a:ln>
        <a:effectLst/>
      </dgm:spPr>
    </dgm:pt>
    <dgm:pt modelId="{E048F229-5193-4513-B5F7-4E35C0E7329F}" type="pres">
      <dgm:prSet presAssocID="{38CDB09F-79EA-44AB-B176-DD612DA89C1A}" presName="arrowWedge2" presStyleLbl="fgSibTrans2D1" presStyleIdx="1" presStyleCnt="4" custLinFactNeighborX="-830" custLinFactNeighborY="-1177"/>
      <dgm:spPr>
        <a:xfrm>
          <a:off x="1964584" y="50846"/>
          <a:ext cx="1733580" cy="1733580"/>
        </a:xfrm>
        <a:prstGeom prst="circularArrow">
          <a:avLst>
            <a:gd name="adj1" fmla="val 5085"/>
            <a:gd name="adj2" fmla="val 327528"/>
            <a:gd name="adj3" fmla="val 5072472"/>
            <a:gd name="adj4" fmla="val 0"/>
            <a:gd name="adj5" fmla="val 5932"/>
          </a:avLst>
        </a:prstGeom>
        <a:solidFill>
          <a:sysClr val="windowText" lastClr="000000">
            <a:lumMod val="50000"/>
            <a:lumOff val="50000"/>
          </a:sysClr>
        </a:solidFill>
        <a:ln>
          <a:noFill/>
        </a:ln>
        <a:effectLst/>
      </dgm:spPr>
    </dgm:pt>
    <dgm:pt modelId="{34C59CC6-DD57-4D78-B5B7-C3427C3C45BD}" type="pres">
      <dgm:prSet presAssocID="{BF54EB8F-1684-4BCC-85E4-C230AA98585C}" presName="arrowWedge3" presStyleLbl="fgSibTrans2D1" presStyleIdx="2" presStyleCnt="4"/>
      <dgm:spPr>
        <a:xfrm>
          <a:off x="1927572" y="59313"/>
          <a:ext cx="1733580" cy="1733580"/>
        </a:xfrm>
        <a:prstGeom prst="circularArrow">
          <a:avLst>
            <a:gd name="adj1" fmla="val 5085"/>
            <a:gd name="adj2" fmla="val 327528"/>
            <a:gd name="adj3" fmla="val 10472472"/>
            <a:gd name="adj4" fmla="val 5400000"/>
            <a:gd name="adj5" fmla="val 5932"/>
          </a:avLst>
        </a:prstGeom>
        <a:solidFill>
          <a:sysClr val="windowText" lastClr="000000">
            <a:lumMod val="50000"/>
            <a:lumOff val="50000"/>
          </a:sysClr>
        </a:solidFill>
        <a:ln>
          <a:noFill/>
        </a:ln>
        <a:effectLst/>
      </dgm:spPr>
    </dgm:pt>
    <dgm:pt modelId="{17534E52-B355-4C58-A799-8E78E2546ED6}" type="pres">
      <dgm:prSet presAssocID="{631D511C-101F-449B-A99C-67889EC0E5D2}" presName="arrowWedge4" presStyleLbl="fgSibTrans2D1" presStyleIdx="3" presStyleCnt="4"/>
      <dgm:spPr>
        <a:xfrm>
          <a:off x="1906701" y="42296"/>
          <a:ext cx="1733580" cy="1733580"/>
        </a:xfrm>
        <a:prstGeom prst="circularArrow">
          <a:avLst>
            <a:gd name="adj1" fmla="val 5085"/>
            <a:gd name="adj2" fmla="val 327528"/>
            <a:gd name="adj3" fmla="val 15872472"/>
            <a:gd name="adj4" fmla="val 10800000"/>
            <a:gd name="adj5" fmla="val 5932"/>
          </a:avLst>
        </a:prstGeom>
        <a:solidFill>
          <a:sysClr val="windowText" lastClr="000000">
            <a:lumMod val="50000"/>
            <a:lumOff val="50000"/>
          </a:sysClr>
        </a:solidFill>
        <a:ln>
          <a:noFill/>
        </a:ln>
        <a:effectLst/>
      </dgm:spPr>
    </dgm:pt>
  </dgm:ptLst>
  <dgm:cxnLst>
    <dgm:cxn modelId="{516B2425-82A9-4254-BB41-39788819E32A}" type="presOf" srcId="{E75380DD-9E22-45ED-9A42-CC2251AB6BFB}" destId="{437CEA56-BD7C-4F26-8271-4216196F913B}" srcOrd="1" destOrd="0" presId="urn:microsoft.com/office/officeart/2005/8/layout/cycle8"/>
    <dgm:cxn modelId="{2A809727-305D-43F3-B016-6E3FA187ED78}" type="presOf" srcId="{32C5CD59-9070-4080-A516-CFC56DF20D3F}" destId="{4E66744B-F5D1-41D1-84D7-8780D624AF51}" srcOrd="1" destOrd="0" presId="urn:microsoft.com/office/officeart/2005/8/layout/cycle8"/>
    <dgm:cxn modelId="{42734136-BD14-4D35-AF93-862CB21266D4}" type="presOf" srcId="{522D825A-5F65-401F-91A3-47A8429EED4D}" destId="{0A579ECD-3717-4062-BAFB-342BEF8D2874}" srcOrd="0" destOrd="0" presId="urn:microsoft.com/office/officeart/2005/8/layout/cycle8"/>
    <dgm:cxn modelId="{F27DE544-E2C7-447F-A77F-F56C4B4753E4}" type="presOf" srcId="{0E0AED59-7E13-41D1-A1FA-F287C5F6BADE}" destId="{C0F0CA25-246E-432A-B1FD-2A7D313FB426}" srcOrd="0" destOrd="0" presId="urn:microsoft.com/office/officeart/2005/8/layout/cycle8"/>
    <dgm:cxn modelId="{14FD2B66-8356-428D-B1FB-C80E506BBF5A}" type="presOf" srcId="{32C5CD59-9070-4080-A516-CFC56DF20D3F}" destId="{77A8EC79-A352-47FD-B763-6A7E25A57F18}" srcOrd="0" destOrd="0" presId="urn:microsoft.com/office/officeart/2005/8/layout/cycle8"/>
    <dgm:cxn modelId="{6331A34F-B499-4449-88E3-00C8E8A73C9E}" type="presOf" srcId="{0184766C-297B-4A2C-8423-6906E9583230}" destId="{557F117F-6E06-492F-9A4F-3F6C05FAD8F8}" srcOrd="1" destOrd="0" presId="urn:microsoft.com/office/officeart/2005/8/layout/cycle8"/>
    <dgm:cxn modelId="{9FB1D786-3330-49FC-AFFA-716A9FE07668}" type="presOf" srcId="{0184766C-297B-4A2C-8423-6906E9583230}" destId="{5C727132-A2D9-4ECD-93DE-64C9A15688A5}" srcOrd="0" destOrd="0" presId="urn:microsoft.com/office/officeart/2005/8/layout/cycle8"/>
    <dgm:cxn modelId="{190EFC93-41C4-4B65-9D3D-9CB52E933215}" type="presOf" srcId="{E75380DD-9E22-45ED-9A42-CC2251AB6BFB}" destId="{775E4F4F-345C-4992-AE56-8252DD4D1E34}" srcOrd="0" destOrd="0" presId="urn:microsoft.com/office/officeart/2005/8/layout/cycle8"/>
    <dgm:cxn modelId="{A23DCE99-C13E-4C49-82FE-6F4BF79C3055}" type="presOf" srcId="{522D825A-5F65-401F-91A3-47A8429EED4D}" destId="{C01C1EBD-FC04-440B-9D56-928DC9F374E0}" srcOrd="1" destOrd="0" presId="urn:microsoft.com/office/officeart/2005/8/layout/cycle8"/>
    <dgm:cxn modelId="{A3CAB2A6-91DC-4D94-B635-CA6D08957E16}" srcId="{0E0AED59-7E13-41D1-A1FA-F287C5F6BADE}" destId="{0184766C-297B-4A2C-8423-6906E9583230}" srcOrd="0" destOrd="0" parTransId="{83AE062C-531E-43B2-9A12-2D25E877BB62}" sibTransId="{BB65C7D9-DEC1-4638-AA0A-BFEF4E1A5C0F}"/>
    <dgm:cxn modelId="{9FF7E8DC-0DED-4C71-AB78-DA5E7A9E2EAD}" srcId="{0E0AED59-7E13-41D1-A1FA-F287C5F6BADE}" destId="{E75380DD-9E22-45ED-9A42-CC2251AB6BFB}" srcOrd="2" destOrd="0" parTransId="{D79DC1D6-6905-432A-B28E-540E18C632F6}" sibTransId="{BF54EB8F-1684-4BCC-85E4-C230AA98585C}"/>
    <dgm:cxn modelId="{80D47EF3-8534-4857-9CD8-F5E36C5B2265}" srcId="{0E0AED59-7E13-41D1-A1FA-F287C5F6BADE}" destId="{32C5CD59-9070-4080-A516-CFC56DF20D3F}" srcOrd="3" destOrd="0" parTransId="{3C64B802-10E8-4AC3-BE9E-B3FF57D27C69}" sibTransId="{631D511C-101F-449B-A99C-67889EC0E5D2}"/>
    <dgm:cxn modelId="{10BB3DFD-112D-4466-8868-C91DB746A598}" srcId="{0E0AED59-7E13-41D1-A1FA-F287C5F6BADE}" destId="{522D825A-5F65-401F-91A3-47A8429EED4D}" srcOrd="1" destOrd="0" parTransId="{F0807AB7-9526-45A1-A864-7E92FFF387C6}" sibTransId="{38CDB09F-79EA-44AB-B176-DD612DA89C1A}"/>
    <dgm:cxn modelId="{5F0DD347-4F62-40F8-B75A-5DDC6DBD6B9A}" type="presParOf" srcId="{C0F0CA25-246E-432A-B1FD-2A7D313FB426}" destId="{5C727132-A2D9-4ECD-93DE-64C9A15688A5}" srcOrd="0" destOrd="0" presId="urn:microsoft.com/office/officeart/2005/8/layout/cycle8"/>
    <dgm:cxn modelId="{E1C0E45E-3A53-4A44-8BEB-FBB71B5D0604}" type="presParOf" srcId="{C0F0CA25-246E-432A-B1FD-2A7D313FB426}" destId="{4AFE5970-A861-4132-8F18-0A0847523D6B}" srcOrd="1" destOrd="0" presId="urn:microsoft.com/office/officeart/2005/8/layout/cycle8"/>
    <dgm:cxn modelId="{13DA95FC-6024-4ACD-AD50-3CA0C43C4DD1}" type="presParOf" srcId="{C0F0CA25-246E-432A-B1FD-2A7D313FB426}" destId="{2828AB7F-A252-498F-BD36-5DB656771061}" srcOrd="2" destOrd="0" presId="urn:microsoft.com/office/officeart/2005/8/layout/cycle8"/>
    <dgm:cxn modelId="{43F9AC48-A61F-4593-BD95-2E266CDABC4B}" type="presParOf" srcId="{C0F0CA25-246E-432A-B1FD-2A7D313FB426}" destId="{557F117F-6E06-492F-9A4F-3F6C05FAD8F8}" srcOrd="3" destOrd="0" presId="urn:microsoft.com/office/officeart/2005/8/layout/cycle8"/>
    <dgm:cxn modelId="{0422C436-0F03-4DA5-B88D-01DEE95BD2FF}" type="presParOf" srcId="{C0F0CA25-246E-432A-B1FD-2A7D313FB426}" destId="{0A579ECD-3717-4062-BAFB-342BEF8D2874}" srcOrd="4" destOrd="0" presId="urn:microsoft.com/office/officeart/2005/8/layout/cycle8"/>
    <dgm:cxn modelId="{973D8EB8-D127-4243-9451-D222E8985528}" type="presParOf" srcId="{C0F0CA25-246E-432A-B1FD-2A7D313FB426}" destId="{B66636F6-FE96-4CF6-B4F7-141D3B18835A}" srcOrd="5" destOrd="0" presId="urn:microsoft.com/office/officeart/2005/8/layout/cycle8"/>
    <dgm:cxn modelId="{F508F60F-E50D-476D-9AC7-8F7B6765EAEB}" type="presParOf" srcId="{C0F0CA25-246E-432A-B1FD-2A7D313FB426}" destId="{11BDB490-43E1-4F0B-BD75-22BB20F8A231}" srcOrd="6" destOrd="0" presId="urn:microsoft.com/office/officeart/2005/8/layout/cycle8"/>
    <dgm:cxn modelId="{6CF3A25E-DC51-4846-BF66-5DFFF4D7E565}" type="presParOf" srcId="{C0F0CA25-246E-432A-B1FD-2A7D313FB426}" destId="{C01C1EBD-FC04-440B-9D56-928DC9F374E0}" srcOrd="7" destOrd="0" presId="urn:microsoft.com/office/officeart/2005/8/layout/cycle8"/>
    <dgm:cxn modelId="{AE2C78AD-275D-409A-89D6-35E80CEF3E9B}" type="presParOf" srcId="{C0F0CA25-246E-432A-B1FD-2A7D313FB426}" destId="{775E4F4F-345C-4992-AE56-8252DD4D1E34}" srcOrd="8" destOrd="0" presId="urn:microsoft.com/office/officeart/2005/8/layout/cycle8"/>
    <dgm:cxn modelId="{680BE415-0665-491C-A9CA-3F6C1558EEAB}" type="presParOf" srcId="{C0F0CA25-246E-432A-B1FD-2A7D313FB426}" destId="{2B56B42C-E5DE-4FCC-A87F-209086CF97B2}" srcOrd="9" destOrd="0" presId="urn:microsoft.com/office/officeart/2005/8/layout/cycle8"/>
    <dgm:cxn modelId="{0F4A9313-908B-41BE-A9B4-DF3762CC41A5}" type="presParOf" srcId="{C0F0CA25-246E-432A-B1FD-2A7D313FB426}" destId="{5F401F78-A30A-47A8-98F1-C7994DB86009}" srcOrd="10" destOrd="0" presId="urn:microsoft.com/office/officeart/2005/8/layout/cycle8"/>
    <dgm:cxn modelId="{9760C072-CB26-43B6-83FD-506D7F5ADD6A}" type="presParOf" srcId="{C0F0CA25-246E-432A-B1FD-2A7D313FB426}" destId="{437CEA56-BD7C-4F26-8271-4216196F913B}" srcOrd="11" destOrd="0" presId="urn:microsoft.com/office/officeart/2005/8/layout/cycle8"/>
    <dgm:cxn modelId="{5FDB2F2D-2406-4D8F-B074-8A5D2F6B7526}" type="presParOf" srcId="{C0F0CA25-246E-432A-B1FD-2A7D313FB426}" destId="{77A8EC79-A352-47FD-B763-6A7E25A57F18}" srcOrd="12" destOrd="0" presId="urn:microsoft.com/office/officeart/2005/8/layout/cycle8"/>
    <dgm:cxn modelId="{3F066205-8237-4D5A-AD59-550088E28AE3}" type="presParOf" srcId="{C0F0CA25-246E-432A-B1FD-2A7D313FB426}" destId="{12EE339B-1FEA-419C-B9B4-F12E1668D6BF}" srcOrd="13" destOrd="0" presId="urn:microsoft.com/office/officeart/2005/8/layout/cycle8"/>
    <dgm:cxn modelId="{0FEF3132-D8FD-4D6A-8A71-ED30D331D728}" type="presParOf" srcId="{C0F0CA25-246E-432A-B1FD-2A7D313FB426}" destId="{A06AFA73-4932-43B6-A718-991EF502595D}" srcOrd="14" destOrd="0" presId="urn:microsoft.com/office/officeart/2005/8/layout/cycle8"/>
    <dgm:cxn modelId="{388E41B8-D661-4A02-94D3-F5FFD024FD7B}" type="presParOf" srcId="{C0F0CA25-246E-432A-B1FD-2A7D313FB426}" destId="{4E66744B-F5D1-41D1-84D7-8780D624AF51}" srcOrd="15" destOrd="0" presId="urn:microsoft.com/office/officeart/2005/8/layout/cycle8"/>
    <dgm:cxn modelId="{1BA9DF82-9538-42FB-9D3A-A75B06A527BD}" type="presParOf" srcId="{C0F0CA25-246E-432A-B1FD-2A7D313FB426}" destId="{45A74125-984C-4060-85F2-BF9645C78497}" srcOrd="16" destOrd="0" presId="urn:microsoft.com/office/officeart/2005/8/layout/cycle8"/>
    <dgm:cxn modelId="{DC46320E-8003-4ACE-81F8-E4BC3CF0315A}" type="presParOf" srcId="{C0F0CA25-246E-432A-B1FD-2A7D313FB426}" destId="{E048F229-5193-4513-B5F7-4E35C0E7329F}" srcOrd="17" destOrd="0" presId="urn:microsoft.com/office/officeart/2005/8/layout/cycle8"/>
    <dgm:cxn modelId="{27FD441C-A201-4133-AE51-8BBCE5E48D5D}" type="presParOf" srcId="{C0F0CA25-246E-432A-B1FD-2A7D313FB426}" destId="{34C59CC6-DD57-4D78-B5B7-C3427C3C45BD}" srcOrd="18" destOrd="0" presId="urn:microsoft.com/office/officeart/2005/8/layout/cycle8"/>
    <dgm:cxn modelId="{84FC91DF-F691-4821-86E6-B35F63248D49}" type="presParOf" srcId="{C0F0CA25-246E-432A-B1FD-2A7D313FB426}" destId="{17534E52-B355-4C58-A799-8E78E2546ED6}" srcOrd="19"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0AED59-7E13-41D1-A1FA-F287C5F6BADE}" type="doc">
      <dgm:prSet loTypeId="urn:microsoft.com/office/officeart/2005/8/layout/cycle8" loCatId="cycle" qsTypeId="urn:microsoft.com/office/officeart/2005/8/quickstyle/simple1" qsCatId="simple" csTypeId="urn:microsoft.com/office/officeart/2005/8/colors/accent1_2" csCatId="accent1" phldr="1"/>
      <dgm:spPr/>
    </dgm:pt>
    <dgm:pt modelId="{0184766C-297B-4A2C-8423-6906E9583230}">
      <dgm:prSet phldrT="[Text]"/>
      <dgm:spPr>
        <a:xfrm>
          <a:off x="2067649" y="131804"/>
          <a:ext cx="1542592" cy="1542592"/>
        </a:xfrm>
        <a:prstGeom prst="pie">
          <a:avLst>
            <a:gd name="adj1" fmla="val 16200000"/>
            <a:gd name="adj2" fmla="val 0"/>
          </a:avLst>
        </a:prstGeom>
        <a:solidFill>
          <a:srgbClr val="EC7016"/>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b="0">
              <a:solidFill>
                <a:sysClr val="windowText" lastClr="000000"/>
              </a:solidFill>
              <a:latin typeface="Calibri" panose="020F0502020204030204"/>
              <a:ea typeface="+mn-ea"/>
              <a:cs typeface="+mn-cs"/>
            </a:rPr>
            <a:t>Planera</a:t>
          </a:r>
        </a:p>
      </dgm:t>
    </dgm:pt>
    <dgm:pt modelId="{83AE062C-531E-43B2-9A12-2D25E877BB62}" type="parTrans" cxnId="{A3CAB2A6-91DC-4D94-B635-CA6D08957E16}">
      <dgm:prSet/>
      <dgm:spPr/>
      <dgm:t>
        <a:bodyPr/>
        <a:lstStyle/>
        <a:p>
          <a:endParaRPr lang="sv-SE"/>
        </a:p>
      </dgm:t>
    </dgm:pt>
    <dgm:pt modelId="{BB65C7D9-DEC1-4638-AA0A-BFEF4E1A5C0F}" type="sibTrans" cxnId="{A3CAB2A6-91DC-4D94-B635-CA6D08957E16}">
      <dgm:prSet/>
      <dgm:spPr/>
      <dgm:t>
        <a:bodyPr/>
        <a:lstStyle/>
        <a:p>
          <a:endParaRPr lang="sv-SE"/>
        </a:p>
      </dgm:t>
    </dgm:pt>
    <dgm:pt modelId="{E75380DD-9E22-45ED-9A42-CC2251AB6BFB}">
      <dgm:prSet phldrT="[Text]"/>
      <dgm:spPr>
        <a:xfrm>
          <a:off x="2023066" y="154807"/>
          <a:ext cx="1542592" cy="1542592"/>
        </a:xfrm>
        <a:prstGeom prst="pie">
          <a:avLst>
            <a:gd name="adj1" fmla="val 5400000"/>
            <a:gd name="adj2" fmla="val 10800000"/>
          </a:avLst>
        </a:prstGeom>
        <a:solidFill>
          <a:srgbClr val="92D050"/>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Följ upp</a:t>
          </a:r>
        </a:p>
      </dgm:t>
    </dgm:pt>
    <dgm:pt modelId="{D79DC1D6-6905-432A-B28E-540E18C632F6}" type="parTrans" cxnId="{9FF7E8DC-0DED-4C71-AB78-DA5E7A9E2EAD}">
      <dgm:prSet/>
      <dgm:spPr/>
      <dgm:t>
        <a:bodyPr/>
        <a:lstStyle/>
        <a:p>
          <a:endParaRPr lang="sv-SE"/>
        </a:p>
      </dgm:t>
    </dgm:pt>
    <dgm:pt modelId="{BF54EB8F-1684-4BCC-85E4-C230AA98585C}" type="sibTrans" cxnId="{9FF7E8DC-0DED-4C71-AB78-DA5E7A9E2EAD}">
      <dgm:prSet/>
      <dgm:spPr/>
      <dgm:t>
        <a:bodyPr/>
        <a:lstStyle/>
        <a:p>
          <a:endParaRPr lang="sv-SE"/>
        </a:p>
      </dgm:t>
    </dgm:pt>
    <dgm:pt modelId="{32C5CD59-9070-4080-A516-CFC56DF20D3F}">
      <dgm:prSet phldrT="[Text]"/>
      <dgm:spPr>
        <a:xfrm>
          <a:off x="2002195" y="137790"/>
          <a:ext cx="1542592" cy="1542592"/>
        </a:xfrm>
        <a:prstGeom prst="pie">
          <a:avLst>
            <a:gd name="adj1" fmla="val 10800000"/>
            <a:gd name="adj2" fmla="val 16200000"/>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Lär och Agera</a:t>
          </a:r>
        </a:p>
      </dgm:t>
    </dgm:pt>
    <dgm:pt modelId="{3C64B802-10E8-4AC3-BE9E-B3FF57D27C69}" type="parTrans" cxnId="{80D47EF3-8534-4857-9CD8-F5E36C5B2265}">
      <dgm:prSet/>
      <dgm:spPr/>
      <dgm:t>
        <a:bodyPr/>
        <a:lstStyle/>
        <a:p>
          <a:endParaRPr lang="sv-SE"/>
        </a:p>
      </dgm:t>
    </dgm:pt>
    <dgm:pt modelId="{631D511C-101F-449B-A99C-67889EC0E5D2}" type="sibTrans" cxnId="{80D47EF3-8534-4857-9CD8-F5E36C5B2265}">
      <dgm:prSet/>
      <dgm:spPr/>
      <dgm:t>
        <a:bodyPr/>
        <a:lstStyle/>
        <a:p>
          <a:endParaRPr lang="sv-SE"/>
        </a:p>
      </dgm:t>
    </dgm:pt>
    <dgm:pt modelId="{522D825A-5F65-401F-91A3-47A8429EED4D}">
      <dgm:prSet/>
      <dgm:spPr>
        <a:xfrm>
          <a:off x="2058278" y="209268"/>
          <a:ext cx="1575743" cy="1455513"/>
        </a:xfrm>
        <a:prstGeom prst="pie">
          <a:avLst>
            <a:gd name="adj1" fmla="val 0"/>
            <a:gd name="adj2" fmla="val 5400000"/>
          </a:avLst>
        </a:prstGeom>
        <a:solidFill>
          <a:srgbClr val="FFCA08">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sv-SE">
              <a:solidFill>
                <a:sysClr val="windowText" lastClr="000000"/>
              </a:solidFill>
              <a:latin typeface="Calibri" panose="020F0502020204030204"/>
              <a:ea typeface="+mn-ea"/>
              <a:cs typeface="+mn-cs"/>
            </a:rPr>
            <a:t>Genomför</a:t>
          </a:r>
        </a:p>
      </dgm:t>
    </dgm:pt>
    <dgm:pt modelId="{F0807AB7-9526-45A1-A864-7E92FFF387C6}" type="parTrans" cxnId="{10BB3DFD-112D-4466-8868-C91DB746A598}">
      <dgm:prSet/>
      <dgm:spPr/>
      <dgm:t>
        <a:bodyPr/>
        <a:lstStyle/>
        <a:p>
          <a:endParaRPr lang="sv-SE"/>
        </a:p>
      </dgm:t>
    </dgm:pt>
    <dgm:pt modelId="{38CDB09F-79EA-44AB-B176-DD612DA89C1A}" type="sibTrans" cxnId="{10BB3DFD-112D-4466-8868-C91DB746A598}">
      <dgm:prSet/>
      <dgm:spPr/>
      <dgm:t>
        <a:bodyPr/>
        <a:lstStyle/>
        <a:p>
          <a:endParaRPr lang="sv-SE"/>
        </a:p>
      </dgm:t>
    </dgm:pt>
    <dgm:pt modelId="{C0F0CA25-246E-432A-B1FD-2A7D313FB426}" type="pres">
      <dgm:prSet presAssocID="{0E0AED59-7E13-41D1-A1FA-F287C5F6BADE}" presName="compositeShape" presStyleCnt="0">
        <dgm:presLayoutVars>
          <dgm:chMax val="7"/>
          <dgm:dir/>
          <dgm:resizeHandles val="exact"/>
        </dgm:presLayoutVars>
      </dgm:prSet>
      <dgm:spPr/>
    </dgm:pt>
    <dgm:pt modelId="{5C727132-A2D9-4ECD-93DE-64C9A15688A5}" type="pres">
      <dgm:prSet presAssocID="{0E0AED59-7E13-41D1-A1FA-F287C5F6BADE}" presName="wedge1" presStyleLbl="node1" presStyleIdx="0" presStyleCnt="4" custLinFactNeighborX="-989" custLinFactNeighborY="4106"/>
      <dgm:spPr/>
    </dgm:pt>
    <dgm:pt modelId="{4AFE5970-A861-4132-8F18-0A0847523D6B}" type="pres">
      <dgm:prSet presAssocID="{0E0AED59-7E13-41D1-A1FA-F287C5F6BADE}" presName="dummy1a" presStyleCnt="0"/>
      <dgm:spPr/>
    </dgm:pt>
    <dgm:pt modelId="{2828AB7F-A252-498F-BD36-5DB656771061}" type="pres">
      <dgm:prSet presAssocID="{0E0AED59-7E13-41D1-A1FA-F287C5F6BADE}" presName="dummy1b" presStyleCnt="0"/>
      <dgm:spPr/>
    </dgm:pt>
    <dgm:pt modelId="{557F117F-6E06-492F-9A4F-3F6C05FAD8F8}" type="pres">
      <dgm:prSet presAssocID="{0E0AED59-7E13-41D1-A1FA-F287C5F6BADE}" presName="wedge1Tx" presStyleLbl="node1" presStyleIdx="0" presStyleCnt="4">
        <dgm:presLayoutVars>
          <dgm:chMax val="0"/>
          <dgm:chPref val="0"/>
          <dgm:bulletEnabled val="1"/>
        </dgm:presLayoutVars>
      </dgm:prSet>
      <dgm:spPr/>
    </dgm:pt>
    <dgm:pt modelId="{0A579ECD-3717-4062-BAFB-342BEF8D2874}" type="pres">
      <dgm:prSet presAssocID="{0E0AED59-7E13-41D1-A1FA-F287C5F6BADE}" presName="wedge2" presStyleLbl="node1" presStyleIdx="1" presStyleCnt="4" custScaleX="102149" custScaleY="94355" custLinFactNeighborX="0" custLinFactNeighborY="708"/>
      <dgm:spPr/>
    </dgm:pt>
    <dgm:pt modelId="{B66636F6-FE96-4CF6-B4F7-141D3B18835A}" type="pres">
      <dgm:prSet presAssocID="{0E0AED59-7E13-41D1-A1FA-F287C5F6BADE}" presName="dummy2a" presStyleCnt="0"/>
      <dgm:spPr/>
    </dgm:pt>
    <dgm:pt modelId="{11BDB490-43E1-4F0B-BD75-22BB20F8A231}" type="pres">
      <dgm:prSet presAssocID="{0E0AED59-7E13-41D1-A1FA-F287C5F6BADE}" presName="dummy2b" presStyleCnt="0"/>
      <dgm:spPr/>
    </dgm:pt>
    <dgm:pt modelId="{C01C1EBD-FC04-440B-9D56-928DC9F374E0}" type="pres">
      <dgm:prSet presAssocID="{0E0AED59-7E13-41D1-A1FA-F287C5F6BADE}" presName="wedge2Tx" presStyleLbl="node1" presStyleIdx="1" presStyleCnt="4">
        <dgm:presLayoutVars>
          <dgm:chMax val="0"/>
          <dgm:chPref val="0"/>
          <dgm:bulletEnabled val="1"/>
        </dgm:presLayoutVars>
      </dgm:prSet>
      <dgm:spPr/>
    </dgm:pt>
    <dgm:pt modelId="{775E4F4F-345C-4992-AE56-8252DD4D1E34}" type="pres">
      <dgm:prSet presAssocID="{0E0AED59-7E13-41D1-A1FA-F287C5F6BADE}" presName="wedge3" presStyleLbl="node1" presStyleIdx="2" presStyleCnt="4" custLinFactNeighborX="388" custLinFactNeighborY="562"/>
      <dgm:spPr/>
    </dgm:pt>
    <dgm:pt modelId="{2B56B42C-E5DE-4FCC-A87F-209086CF97B2}" type="pres">
      <dgm:prSet presAssocID="{0E0AED59-7E13-41D1-A1FA-F287C5F6BADE}" presName="dummy3a" presStyleCnt="0"/>
      <dgm:spPr/>
    </dgm:pt>
    <dgm:pt modelId="{5F401F78-A30A-47A8-98F1-C7994DB86009}" type="pres">
      <dgm:prSet presAssocID="{0E0AED59-7E13-41D1-A1FA-F287C5F6BADE}" presName="dummy3b" presStyleCnt="0"/>
      <dgm:spPr/>
    </dgm:pt>
    <dgm:pt modelId="{437CEA56-BD7C-4F26-8271-4216196F913B}" type="pres">
      <dgm:prSet presAssocID="{0E0AED59-7E13-41D1-A1FA-F287C5F6BADE}" presName="wedge3Tx" presStyleLbl="node1" presStyleIdx="2" presStyleCnt="4">
        <dgm:presLayoutVars>
          <dgm:chMax val="0"/>
          <dgm:chPref val="0"/>
          <dgm:bulletEnabled val="1"/>
        </dgm:presLayoutVars>
      </dgm:prSet>
      <dgm:spPr/>
    </dgm:pt>
    <dgm:pt modelId="{77A8EC79-A352-47FD-B763-6A7E25A57F18}" type="pres">
      <dgm:prSet presAssocID="{0E0AED59-7E13-41D1-A1FA-F287C5F6BADE}" presName="wedge4" presStyleLbl="node1" presStyleIdx="3" presStyleCnt="4" custLinFactNeighborX="1164" custLinFactNeighborY="4106"/>
      <dgm:spPr/>
    </dgm:pt>
    <dgm:pt modelId="{12EE339B-1FEA-419C-B9B4-F12E1668D6BF}" type="pres">
      <dgm:prSet presAssocID="{0E0AED59-7E13-41D1-A1FA-F287C5F6BADE}" presName="dummy4a" presStyleCnt="0"/>
      <dgm:spPr/>
    </dgm:pt>
    <dgm:pt modelId="{A06AFA73-4932-43B6-A718-991EF502595D}" type="pres">
      <dgm:prSet presAssocID="{0E0AED59-7E13-41D1-A1FA-F287C5F6BADE}" presName="dummy4b" presStyleCnt="0"/>
      <dgm:spPr/>
    </dgm:pt>
    <dgm:pt modelId="{4E66744B-F5D1-41D1-84D7-8780D624AF51}" type="pres">
      <dgm:prSet presAssocID="{0E0AED59-7E13-41D1-A1FA-F287C5F6BADE}" presName="wedge4Tx" presStyleLbl="node1" presStyleIdx="3" presStyleCnt="4">
        <dgm:presLayoutVars>
          <dgm:chMax val="0"/>
          <dgm:chPref val="0"/>
          <dgm:bulletEnabled val="1"/>
        </dgm:presLayoutVars>
      </dgm:prSet>
      <dgm:spPr/>
    </dgm:pt>
    <dgm:pt modelId="{45A74125-984C-4060-85F2-BF9645C78497}" type="pres">
      <dgm:prSet presAssocID="{BB65C7D9-DEC1-4638-AA0A-BFEF4E1A5C0F}" presName="arrowWedge1" presStyleLbl="fgSibTrans2D1" presStyleIdx="0" presStyleCnt="4"/>
      <dgm:spPr>
        <a:xfrm>
          <a:off x="1972155" y="36311"/>
          <a:ext cx="1733580" cy="1733580"/>
        </a:xfrm>
        <a:prstGeom prst="circularArrow">
          <a:avLst>
            <a:gd name="adj1" fmla="val 5085"/>
            <a:gd name="adj2" fmla="val 327528"/>
            <a:gd name="adj3" fmla="val 21272472"/>
            <a:gd name="adj4" fmla="val 16200000"/>
            <a:gd name="adj5" fmla="val 5932"/>
          </a:avLst>
        </a:prstGeom>
        <a:solidFill>
          <a:sysClr val="windowText" lastClr="000000">
            <a:lumMod val="50000"/>
            <a:lumOff val="50000"/>
          </a:sysClr>
        </a:solidFill>
        <a:ln>
          <a:noFill/>
        </a:ln>
        <a:effectLst/>
      </dgm:spPr>
    </dgm:pt>
    <dgm:pt modelId="{E048F229-5193-4513-B5F7-4E35C0E7329F}" type="pres">
      <dgm:prSet presAssocID="{38CDB09F-79EA-44AB-B176-DD612DA89C1A}" presName="arrowWedge2" presStyleLbl="fgSibTrans2D1" presStyleIdx="1" presStyleCnt="4" custLinFactNeighborX="-830" custLinFactNeighborY="-1177"/>
      <dgm:spPr>
        <a:xfrm>
          <a:off x="1964584" y="50846"/>
          <a:ext cx="1733580" cy="1733580"/>
        </a:xfrm>
        <a:prstGeom prst="circularArrow">
          <a:avLst>
            <a:gd name="adj1" fmla="val 5085"/>
            <a:gd name="adj2" fmla="val 327528"/>
            <a:gd name="adj3" fmla="val 5072472"/>
            <a:gd name="adj4" fmla="val 0"/>
            <a:gd name="adj5" fmla="val 5932"/>
          </a:avLst>
        </a:prstGeom>
        <a:solidFill>
          <a:sysClr val="windowText" lastClr="000000">
            <a:lumMod val="50000"/>
            <a:lumOff val="50000"/>
          </a:sysClr>
        </a:solidFill>
        <a:ln>
          <a:noFill/>
        </a:ln>
        <a:effectLst/>
      </dgm:spPr>
    </dgm:pt>
    <dgm:pt modelId="{34C59CC6-DD57-4D78-B5B7-C3427C3C45BD}" type="pres">
      <dgm:prSet presAssocID="{BF54EB8F-1684-4BCC-85E4-C230AA98585C}" presName="arrowWedge3" presStyleLbl="fgSibTrans2D1" presStyleIdx="2" presStyleCnt="4"/>
      <dgm:spPr>
        <a:xfrm>
          <a:off x="1927572" y="59313"/>
          <a:ext cx="1733580" cy="1733580"/>
        </a:xfrm>
        <a:prstGeom prst="circularArrow">
          <a:avLst>
            <a:gd name="adj1" fmla="val 5085"/>
            <a:gd name="adj2" fmla="val 327528"/>
            <a:gd name="adj3" fmla="val 10472472"/>
            <a:gd name="adj4" fmla="val 5400000"/>
            <a:gd name="adj5" fmla="val 5932"/>
          </a:avLst>
        </a:prstGeom>
        <a:solidFill>
          <a:sysClr val="windowText" lastClr="000000">
            <a:lumMod val="50000"/>
            <a:lumOff val="50000"/>
          </a:sysClr>
        </a:solidFill>
        <a:ln>
          <a:noFill/>
        </a:ln>
        <a:effectLst/>
      </dgm:spPr>
    </dgm:pt>
    <dgm:pt modelId="{17534E52-B355-4C58-A799-8E78E2546ED6}" type="pres">
      <dgm:prSet presAssocID="{631D511C-101F-449B-A99C-67889EC0E5D2}" presName="arrowWedge4" presStyleLbl="fgSibTrans2D1" presStyleIdx="3" presStyleCnt="4"/>
      <dgm:spPr>
        <a:xfrm>
          <a:off x="1906701" y="42296"/>
          <a:ext cx="1733580" cy="1733580"/>
        </a:xfrm>
        <a:prstGeom prst="circularArrow">
          <a:avLst>
            <a:gd name="adj1" fmla="val 5085"/>
            <a:gd name="adj2" fmla="val 327528"/>
            <a:gd name="adj3" fmla="val 15872472"/>
            <a:gd name="adj4" fmla="val 10800000"/>
            <a:gd name="adj5" fmla="val 5932"/>
          </a:avLst>
        </a:prstGeom>
        <a:solidFill>
          <a:sysClr val="windowText" lastClr="000000">
            <a:lumMod val="50000"/>
            <a:lumOff val="50000"/>
          </a:sysClr>
        </a:solidFill>
        <a:ln>
          <a:noFill/>
        </a:ln>
        <a:effectLst/>
      </dgm:spPr>
    </dgm:pt>
  </dgm:ptLst>
  <dgm:cxnLst>
    <dgm:cxn modelId="{516B2425-82A9-4254-BB41-39788819E32A}" type="presOf" srcId="{E75380DD-9E22-45ED-9A42-CC2251AB6BFB}" destId="{437CEA56-BD7C-4F26-8271-4216196F913B}" srcOrd="1" destOrd="0" presId="urn:microsoft.com/office/officeart/2005/8/layout/cycle8"/>
    <dgm:cxn modelId="{2A809727-305D-43F3-B016-6E3FA187ED78}" type="presOf" srcId="{32C5CD59-9070-4080-A516-CFC56DF20D3F}" destId="{4E66744B-F5D1-41D1-84D7-8780D624AF51}" srcOrd="1" destOrd="0" presId="urn:microsoft.com/office/officeart/2005/8/layout/cycle8"/>
    <dgm:cxn modelId="{42734136-BD14-4D35-AF93-862CB21266D4}" type="presOf" srcId="{522D825A-5F65-401F-91A3-47A8429EED4D}" destId="{0A579ECD-3717-4062-BAFB-342BEF8D2874}" srcOrd="0" destOrd="0" presId="urn:microsoft.com/office/officeart/2005/8/layout/cycle8"/>
    <dgm:cxn modelId="{F27DE544-E2C7-447F-A77F-F56C4B4753E4}" type="presOf" srcId="{0E0AED59-7E13-41D1-A1FA-F287C5F6BADE}" destId="{C0F0CA25-246E-432A-B1FD-2A7D313FB426}" srcOrd="0" destOrd="0" presId="urn:microsoft.com/office/officeart/2005/8/layout/cycle8"/>
    <dgm:cxn modelId="{14FD2B66-8356-428D-B1FB-C80E506BBF5A}" type="presOf" srcId="{32C5CD59-9070-4080-A516-CFC56DF20D3F}" destId="{77A8EC79-A352-47FD-B763-6A7E25A57F18}" srcOrd="0" destOrd="0" presId="urn:microsoft.com/office/officeart/2005/8/layout/cycle8"/>
    <dgm:cxn modelId="{6331A34F-B499-4449-88E3-00C8E8A73C9E}" type="presOf" srcId="{0184766C-297B-4A2C-8423-6906E9583230}" destId="{557F117F-6E06-492F-9A4F-3F6C05FAD8F8}" srcOrd="1" destOrd="0" presId="urn:microsoft.com/office/officeart/2005/8/layout/cycle8"/>
    <dgm:cxn modelId="{9FB1D786-3330-49FC-AFFA-716A9FE07668}" type="presOf" srcId="{0184766C-297B-4A2C-8423-6906E9583230}" destId="{5C727132-A2D9-4ECD-93DE-64C9A15688A5}" srcOrd="0" destOrd="0" presId="urn:microsoft.com/office/officeart/2005/8/layout/cycle8"/>
    <dgm:cxn modelId="{190EFC93-41C4-4B65-9D3D-9CB52E933215}" type="presOf" srcId="{E75380DD-9E22-45ED-9A42-CC2251AB6BFB}" destId="{775E4F4F-345C-4992-AE56-8252DD4D1E34}" srcOrd="0" destOrd="0" presId="urn:microsoft.com/office/officeart/2005/8/layout/cycle8"/>
    <dgm:cxn modelId="{A23DCE99-C13E-4C49-82FE-6F4BF79C3055}" type="presOf" srcId="{522D825A-5F65-401F-91A3-47A8429EED4D}" destId="{C01C1EBD-FC04-440B-9D56-928DC9F374E0}" srcOrd="1" destOrd="0" presId="urn:microsoft.com/office/officeart/2005/8/layout/cycle8"/>
    <dgm:cxn modelId="{A3CAB2A6-91DC-4D94-B635-CA6D08957E16}" srcId="{0E0AED59-7E13-41D1-A1FA-F287C5F6BADE}" destId="{0184766C-297B-4A2C-8423-6906E9583230}" srcOrd="0" destOrd="0" parTransId="{83AE062C-531E-43B2-9A12-2D25E877BB62}" sibTransId="{BB65C7D9-DEC1-4638-AA0A-BFEF4E1A5C0F}"/>
    <dgm:cxn modelId="{9FF7E8DC-0DED-4C71-AB78-DA5E7A9E2EAD}" srcId="{0E0AED59-7E13-41D1-A1FA-F287C5F6BADE}" destId="{E75380DD-9E22-45ED-9A42-CC2251AB6BFB}" srcOrd="2" destOrd="0" parTransId="{D79DC1D6-6905-432A-B28E-540E18C632F6}" sibTransId="{BF54EB8F-1684-4BCC-85E4-C230AA98585C}"/>
    <dgm:cxn modelId="{80D47EF3-8534-4857-9CD8-F5E36C5B2265}" srcId="{0E0AED59-7E13-41D1-A1FA-F287C5F6BADE}" destId="{32C5CD59-9070-4080-A516-CFC56DF20D3F}" srcOrd="3" destOrd="0" parTransId="{3C64B802-10E8-4AC3-BE9E-B3FF57D27C69}" sibTransId="{631D511C-101F-449B-A99C-67889EC0E5D2}"/>
    <dgm:cxn modelId="{10BB3DFD-112D-4466-8868-C91DB746A598}" srcId="{0E0AED59-7E13-41D1-A1FA-F287C5F6BADE}" destId="{522D825A-5F65-401F-91A3-47A8429EED4D}" srcOrd="1" destOrd="0" parTransId="{F0807AB7-9526-45A1-A864-7E92FFF387C6}" sibTransId="{38CDB09F-79EA-44AB-B176-DD612DA89C1A}"/>
    <dgm:cxn modelId="{5F0DD347-4F62-40F8-B75A-5DDC6DBD6B9A}" type="presParOf" srcId="{C0F0CA25-246E-432A-B1FD-2A7D313FB426}" destId="{5C727132-A2D9-4ECD-93DE-64C9A15688A5}" srcOrd="0" destOrd="0" presId="urn:microsoft.com/office/officeart/2005/8/layout/cycle8"/>
    <dgm:cxn modelId="{E1C0E45E-3A53-4A44-8BEB-FBB71B5D0604}" type="presParOf" srcId="{C0F0CA25-246E-432A-B1FD-2A7D313FB426}" destId="{4AFE5970-A861-4132-8F18-0A0847523D6B}" srcOrd="1" destOrd="0" presId="urn:microsoft.com/office/officeart/2005/8/layout/cycle8"/>
    <dgm:cxn modelId="{13DA95FC-6024-4ACD-AD50-3CA0C43C4DD1}" type="presParOf" srcId="{C0F0CA25-246E-432A-B1FD-2A7D313FB426}" destId="{2828AB7F-A252-498F-BD36-5DB656771061}" srcOrd="2" destOrd="0" presId="urn:microsoft.com/office/officeart/2005/8/layout/cycle8"/>
    <dgm:cxn modelId="{43F9AC48-A61F-4593-BD95-2E266CDABC4B}" type="presParOf" srcId="{C0F0CA25-246E-432A-B1FD-2A7D313FB426}" destId="{557F117F-6E06-492F-9A4F-3F6C05FAD8F8}" srcOrd="3" destOrd="0" presId="urn:microsoft.com/office/officeart/2005/8/layout/cycle8"/>
    <dgm:cxn modelId="{0422C436-0F03-4DA5-B88D-01DEE95BD2FF}" type="presParOf" srcId="{C0F0CA25-246E-432A-B1FD-2A7D313FB426}" destId="{0A579ECD-3717-4062-BAFB-342BEF8D2874}" srcOrd="4" destOrd="0" presId="urn:microsoft.com/office/officeart/2005/8/layout/cycle8"/>
    <dgm:cxn modelId="{973D8EB8-D127-4243-9451-D222E8985528}" type="presParOf" srcId="{C0F0CA25-246E-432A-B1FD-2A7D313FB426}" destId="{B66636F6-FE96-4CF6-B4F7-141D3B18835A}" srcOrd="5" destOrd="0" presId="urn:microsoft.com/office/officeart/2005/8/layout/cycle8"/>
    <dgm:cxn modelId="{F508F60F-E50D-476D-9AC7-8F7B6765EAEB}" type="presParOf" srcId="{C0F0CA25-246E-432A-B1FD-2A7D313FB426}" destId="{11BDB490-43E1-4F0B-BD75-22BB20F8A231}" srcOrd="6" destOrd="0" presId="urn:microsoft.com/office/officeart/2005/8/layout/cycle8"/>
    <dgm:cxn modelId="{6CF3A25E-DC51-4846-BF66-5DFFF4D7E565}" type="presParOf" srcId="{C0F0CA25-246E-432A-B1FD-2A7D313FB426}" destId="{C01C1EBD-FC04-440B-9D56-928DC9F374E0}" srcOrd="7" destOrd="0" presId="urn:microsoft.com/office/officeart/2005/8/layout/cycle8"/>
    <dgm:cxn modelId="{AE2C78AD-275D-409A-89D6-35E80CEF3E9B}" type="presParOf" srcId="{C0F0CA25-246E-432A-B1FD-2A7D313FB426}" destId="{775E4F4F-345C-4992-AE56-8252DD4D1E34}" srcOrd="8" destOrd="0" presId="urn:microsoft.com/office/officeart/2005/8/layout/cycle8"/>
    <dgm:cxn modelId="{680BE415-0665-491C-A9CA-3F6C1558EEAB}" type="presParOf" srcId="{C0F0CA25-246E-432A-B1FD-2A7D313FB426}" destId="{2B56B42C-E5DE-4FCC-A87F-209086CF97B2}" srcOrd="9" destOrd="0" presId="urn:microsoft.com/office/officeart/2005/8/layout/cycle8"/>
    <dgm:cxn modelId="{0F4A9313-908B-41BE-A9B4-DF3762CC41A5}" type="presParOf" srcId="{C0F0CA25-246E-432A-B1FD-2A7D313FB426}" destId="{5F401F78-A30A-47A8-98F1-C7994DB86009}" srcOrd="10" destOrd="0" presId="urn:microsoft.com/office/officeart/2005/8/layout/cycle8"/>
    <dgm:cxn modelId="{9760C072-CB26-43B6-83FD-506D7F5ADD6A}" type="presParOf" srcId="{C0F0CA25-246E-432A-B1FD-2A7D313FB426}" destId="{437CEA56-BD7C-4F26-8271-4216196F913B}" srcOrd="11" destOrd="0" presId="urn:microsoft.com/office/officeart/2005/8/layout/cycle8"/>
    <dgm:cxn modelId="{5FDB2F2D-2406-4D8F-B074-8A5D2F6B7526}" type="presParOf" srcId="{C0F0CA25-246E-432A-B1FD-2A7D313FB426}" destId="{77A8EC79-A352-47FD-B763-6A7E25A57F18}" srcOrd="12" destOrd="0" presId="urn:microsoft.com/office/officeart/2005/8/layout/cycle8"/>
    <dgm:cxn modelId="{3F066205-8237-4D5A-AD59-550088E28AE3}" type="presParOf" srcId="{C0F0CA25-246E-432A-B1FD-2A7D313FB426}" destId="{12EE339B-1FEA-419C-B9B4-F12E1668D6BF}" srcOrd="13" destOrd="0" presId="urn:microsoft.com/office/officeart/2005/8/layout/cycle8"/>
    <dgm:cxn modelId="{0FEF3132-D8FD-4D6A-8A71-ED30D331D728}" type="presParOf" srcId="{C0F0CA25-246E-432A-B1FD-2A7D313FB426}" destId="{A06AFA73-4932-43B6-A718-991EF502595D}" srcOrd="14" destOrd="0" presId="urn:microsoft.com/office/officeart/2005/8/layout/cycle8"/>
    <dgm:cxn modelId="{388E41B8-D661-4A02-94D3-F5FFD024FD7B}" type="presParOf" srcId="{C0F0CA25-246E-432A-B1FD-2A7D313FB426}" destId="{4E66744B-F5D1-41D1-84D7-8780D624AF51}" srcOrd="15" destOrd="0" presId="urn:microsoft.com/office/officeart/2005/8/layout/cycle8"/>
    <dgm:cxn modelId="{1BA9DF82-9538-42FB-9D3A-A75B06A527BD}" type="presParOf" srcId="{C0F0CA25-246E-432A-B1FD-2A7D313FB426}" destId="{45A74125-984C-4060-85F2-BF9645C78497}" srcOrd="16" destOrd="0" presId="urn:microsoft.com/office/officeart/2005/8/layout/cycle8"/>
    <dgm:cxn modelId="{DC46320E-8003-4ACE-81F8-E4BC3CF0315A}" type="presParOf" srcId="{C0F0CA25-246E-432A-B1FD-2A7D313FB426}" destId="{E048F229-5193-4513-B5F7-4E35C0E7329F}" srcOrd="17" destOrd="0" presId="urn:microsoft.com/office/officeart/2005/8/layout/cycle8"/>
    <dgm:cxn modelId="{27FD441C-A201-4133-AE51-8BBCE5E48D5D}" type="presParOf" srcId="{C0F0CA25-246E-432A-B1FD-2A7D313FB426}" destId="{34C59CC6-DD57-4D78-B5B7-C3427C3C45BD}" srcOrd="18" destOrd="0" presId="urn:microsoft.com/office/officeart/2005/8/layout/cycle8"/>
    <dgm:cxn modelId="{84FC91DF-F691-4821-86E6-B35F63248D49}" type="presParOf" srcId="{C0F0CA25-246E-432A-B1FD-2A7D313FB426}" destId="{17534E52-B355-4C58-A799-8E78E2546ED6}" srcOrd="19"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27132-A2D9-4ECD-93DE-64C9A15688A5}">
      <dsp:nvSpPr>
        <dsp:cNvPr id="0" name=""/>
        <dsp:cNvSpPr/>
      </dsp:nvSpPr>
      <dsp:spPr>
        <a:xfrm>
          <a:off x="483588" y="171799"/>
          <a:ext cx="1588116" cy="1588116"/>
        </a:xfrm>
        <a:prstGeom prst="pie">
          <a:avLst>
            <a:gd name="adj1" fmla="val 16200000"/>
            <a:gd name="adj2" fmla="val 0"/>
          </a:avLst>
        </a:prstGeom>
        <a:solidFill>
          <a:srgbClr val="EC701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b="0" kern="1200">
              <a:solidFill>
                <a:sysClr val="windowText" lastClr="000000"/>
              </a:solidFill>
              <a:latin typeface="Calibri" panose="020F0502020204030204"/>
              <a:ea typeface="+mn-ea"/>
              <a:cs typeface="+mn-cs"/>
            </a:rPr>
            <a:t>Planera</a:t>
          </a:r>
        </a:p>
      </dsp:txBody>
      <dsp:txXfrm>
        <a:off x="1412445" y="564636"/>
        <a:ext cx="414428" cy="307479"/>
      </dsp:txXfrm>
    </dsp:sp>
    <dsp:sp modelId="{0A579ECD-3717-4062-BAFB-342BEF8D2874}">
      <dsp:nvSpPr>
        <dsp:cNvPr id="0" name=""/>
        <dsp:cNvSpPr/>
      </dsp:nvSpPr>
      <dsp:spPr>
        <a:xfrm>
          <a:off x="482231" y="215975"/>
          <a:ext cx="1622245" cy="1498467"/>
        </a:xfrm>
        <a:prstGeom prst="pie">
          <a:avLst>
            <a:gd name="adj1" fmla="val 0"/>
            <a:gd name="adj2" fmla="val 5400000"/>
          </a:avLst>
        </a:prstGeom>
        <a:solidFill>
          <a:srgbClr val="FFCA08">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Genomför</a:t>
          </a:r>
        </a:p>
      </dsp:txBody>
      <dsp:txXfrm>
        <a:off x="1431047" y="1053658"/>
        <a:ext cx="423335" cy="290122"/>
      </dsp:txXfrm>
    </dsp:sp>
    <dsp:sp modelId="{775E4F4F-345C-4992-AE56-8252DD4D1E34}">
      <dsp:nvSpPr>
        <dsp:cNvPr id="0" name=""/>
        <dsp:cNvSpPr/>
      </dsp:nvSpPr>
      <dsp:spPr>
        <a:xfrm>
          <a:off x="452142" y="168832"/>
          <a:ext cx="1588116" cy="1588116"/>
        </a:xfrm>
        <a:prstGeom prst="pie">
          <a:avLst>
            <a:gd name="adj1" fmla="val 5400000"/>
            <a:gd name="adj2" fmla="val 10800000"/>
          </a:avLst>
        </a:prstGeom>
        <a:solidFill>
          <a:srgbClr val="92D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Följ upp</a:t>
          </a:r>
        </a:p>
      </dsp:txBody>
      <dsp:txXfrm>
        <a:off x="696973" y="1056632"/>
        <a:ext cx="414428" cy="307479"/>
      </dsp:txXfrm>
    </dsp:sp>
    <dsp:sp modelId="{77A8EC79-A352-47FD-B763-6A7E25A57F18}">
      <dsp:nvSpPr>
        <dsp:cNvPr id="0" name=""/>
        <dsp:cNvSpPr/>
      </dsp:nvSpPr>
      <dsp:spPr>
        <a:xfrm>
          <a:off x="464465" y="171799"/>
          <a:ext cx="1588116" cy="1588116"/>
        </a:xfrm>
        <a:prstGeom prst="pie">
          <a:avLst>
            <a:gd name="adj1" fmla="val 10800000"/>
            <a:gd name="adj2" fmla="val 16200000"/>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Lär och Agera</a:t>
          </a:r>
        </a:p>
      </dsp:txBody>
      <dsp:txXfrm>
        <a:off x="709297" y="564636"/>
        <a:ext cx="414428" cy="307479"/>
      </dsp:txXfrm>
    </dsp:sp>
    <dsp:sp modelId="{45A74125-984C-4060-85F2-BF9645C78497}">
      <dsp:nvSpPr>
        <dsp:cNvPr id="0" name=""/>
        <dsp:cNvSpPr/>
      </dsp:nvSpPr>
      <dsp:spPr>
        <a:xfrm>
          <a:off x="385277" y="73487"/>
          <a:ext cx="1784740" cy="1784740"/>
        </a:xfrm>
        <a:prstGeom prst="circularArrow">
          <a:avLst>
            <a:gd name="adj1" fmla="val 5085"/>
            <a:gd name="adj2" fmla="val 327528"/>
            <a:gd name="adj3" fmla="val 21272472"/>
            <a:gd name="adj4" fmla="val 162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E048F229-5193-4513-B5F7-4E35C0E7329F}">
      <dsp:nvSpPr>
        <dsp:cNvPr id="0" name=""/>
        <dsp:cNvSpPr/>
      </dsp:nvSpPr>
      <dsp:spPr>
        <a:xfrm>
          <a:off x="385783" y="52848"/>
          <a:ext cx="1784740" cy="1784740"/>
        </a:xfrm>
        <a:prstGeom prst="circularArrow">
          <a:avLst>
            <a:gd name="adj1" fmla="val 5085"/>
            <a:gd name="adj2" fmla="val 327528"/>
            <a:gd name="adj3" fmla="val 5072472"/>
            <a:gd name="adj4" fmla="val 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34C59CC6-DD57-4D78-B5B7-C3427C3C45BD}">
      <dsp:nvSpPr>
        <dsp:cNvPr id="0" name=""/>
        <dsp:cNvSpPr/>
      </dsp:nvSpPr>
      <dsp:spPr>
        <a:xfrm>
          <a:off x="353830" y="70520"/>
          <a:ext cx="1784740" cy="1784740"/>
        </a:xfrm>
        <a:prstGeom prst="circularArrow">
          <a:avLst>
            <a:gd name="adj1" fmla="val 5085"/>
            <a:gd name="adj2" fmla="val 327528"/>
            <a:gd name="adj3" fmla="val 10472472"/>
            <a:gd name="adj4" fmla="val 54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17534E52-B355-4C58-A799-8E78E2546ED6}">
      <dsp:nvSpPr>
        <dsp:cNvPr id="0" name=""/>
        <dsp:cNvSpPr/>
      </dsp:nvSpPr>
      <dsp:spPr>
        <a:xfrm>
          <a:off x="366153" y="73487"/>
          <a:ext cx="1784740" cy="1784740"/>
        </a:xfrm>
        <a:prstGeom prst="circularArrow">
          <a:avLst>
            <a:gd name="adj1" fmla="val 5085"/>
            <a:gd name="adj2" fmla="val 327528"/>
            <a:gd name="adj3" fmla="val 15872472"/>
            <a:gd name="adj4" fmla="val 108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27132-A2D9-4ECD-93DE-64C9A15688A5}">
      <dsp:nvSpPr>
        <dsp:cNvPr id="0" name=""/>
        <dsp:cNvSpPr/>
      </dsp:nvSpPr>
      <dsp:spPr>
        <a:xfrm>
          <a:off x="483588" y="171799"/>
          <a:ext cx="1588116" cy="1588116"/>
        </a:xfrm>
        <a:prstGeom prst="pie">
          <a:avLst>
            <a:gd name="adj1" fmla="val 16200000"/>
            <a:gd name="adj2" fmla="val 0"/>
          </a:avLst>
        </a:prstGeom>
        <a:solidFill>
          <a:srgbClr val="EC701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b="0" kern="1200">
              <a:solidFill>
                <a:sysClr val="windowText" lastClr="000000"/>
              </a:solidFill>
              <a:latin typeface="Calibri" panose="020F0502020204030204"/>
              <a:ea typeface="+mn-ea"/>
              <a:cs typeface="+mn-cs"/>
            </a:rPr>
            <a:t>Planera</a:t>
          </a:r>
        </a:p>
      </dsp:txBody>
      <dsp:txXfrm>
        <a:off x="1412445" y="564636"/>
        <a:ext cx="414428" cy="307479"/>
      </dsp:txXfrm>
    </dsp:sp>
    <dsp:sp modelId="{0A579ECD-3717-4062-BAFB-342BEF8D2874}">
      <dsp:nvSpPr>
        <dsp:cNvPr id="0" name=""/>
        <dsp:cNvSpPr/>
      </dsp:nvSpPr>
      <dsp:spPr>
        <a:xfrm>
          <a:off x="482231" y="215975"/>
          <a:ext cx="1622245" cy="1498467"/>
        </a:xfrm>
        <a:prstGeom prst="pie">
          <a:avLst>
            <a:gd name="adj1" fmla="val 0"/>
            <a:gd name="adj2" fmla="val 5400000"/>
          </a:avLst>
        </a:prstGeom>
        <a:solidFill>
          <a:srgbClr val="FFCA08">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Genomför</a:t>
          </a:r>
        </a:p>
      </dsp:txBody>
      <dsp:txXfrm>
        <a:off x="1431047" y="1053658"/>
        <a:ext cx="423335" cy="290122"/>
      </dsp:txXfrm>
    </dsp:sp>
    <dsp:sp modelId="{775E4F4F-345C-4992-AE56-8252DD4D1E34}">
      <dsp:nvSpPr>
        <dsp:cNvPr id="0" name=""/>
        <dsp:cNvSpPr/>
      </dsp:nvSpPr>
      <dsp:spPr>
        <a:xfrm>
          <a:off x="452142" y="168832"/>
          <a:ext cx="1588116" cy="1588116"/>
        </a:xfrm>
        <a:prstGeom prst="pie">
          <a:avLst>
            <a:gd name="adj1" fmla="val 5400000"/>
            <a:gd name="adj2" fmla="val 10800000"/>
          </a:avLst>
        </a:prstGeom>
        <a:solidFill>
          <a:srgbClr val="92D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Följ upp</a:t>
          </a:r>
        </a:p>
      </dsp:txBody>
      <dsp:txXfrm>
        <a:off x="696973" y="1056632"/>
        <a:ext cx="414428" cy="307479"/>
      </dsp:txXfrm>
    </dsp:sp>
    <dsp:sp modelId="{77A8EC79-A352-47FD-B763-6A7E25A57F18}">
      <dsp:nvSpPr>
        <dsp:cNvPr id="0" name=""/>
        <dsp:cNvSpPr/>
      </dsp:nvSpPr>
      <dsp:spPr>
        <a:xfrm>
          <a:off x="485730" y="200195"/>
          <a:ext cx="1588116" cy="1588116"/>
        </a:xfrm>
        <a:prstGeom prst="pie">
          <a:avLst>
            <a:gd name="adj1" fmla="val 10800000"/>
            <a:gd name="adj2" fmla="val 16200000"/>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Lär och Agera</a:t>
          </a:r>
        </a:p>
      </dsp:txBody>
      <dsp:txXfrm>
        <a:off x="730562" y="593032"/>
        <a:ext cx="414428" cy="307479"/>
      </dsp:txXfrm>
    </dsp:sp>
    <dsp:sp modelId="{45A74125-984C-4060-85F2-BF9645C78497}">
      <dsp:nvSpPr>
        <dsp:cNvPr id="0" name=""/>
        <dsp:cNvSpPr/>
      </dsp:nvSpPr>
      <dsp:spPr>
        <a:xfrm>
          <a:off x="385277" y="73487"/>
          <a:ext cx="1784740" cy="1784740"/>
        </a:xfrm>
        <a:prstGeom prst="circularArrow">
          <a:avLst>
            <a:gd name="adj1" fmla="val 5085"/>
            <a:gd name="adj2" fmla="val 327528"/>
            <a:gd name="adj3" fmla="val 21272472"/>
            <a:gd name="adj4" fmla="val 162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E048F229-5193-4513-B5F7-4E35C0E7329F}">
      <dsp:nvSpPr>
        <dsp:cNvPr id="0" name=""/>
        <dsp:cNvSpPr/>
      </dsp:nvSpPr>
      <dsp:spPr>
        <a:xfrm>
          <a:off x="385783" y="52848"/>
          <a:ext cx="1784740" cy="1784740"/>
        </a:xfrm>
        <a:prstGeom prst="circularArrow">
          <a:avLst>
            <a:gd name="adj1" fmla="val 5085"/>
            <a:gd name="adj2" fmla="val 327528"/>
            <a:gd name="adj3" fmla="val 5072472"/>
            <a:gd name="adj4" fmla="val 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34C59CC6-DD57-4D78-B5B7-C3427C3C45BD}">
      <dsp:nvSpPr>
        <dsp:cNvPr id="0" name=""/>
        <dsp:cNvSpPr/>
      </dsp:nvSpPr>
      <dsp:spPr>
        <a:xfrm>
          <a:off x="353830" y="70520"/>
          <a:ext cx="1784740" cy="1784740"/>
        </a:xfrm>
        <a:prstGeom prst="circularArrow">
          <a:avLst>
            <a:gd name="adj1" fmla="val 5085"/>
            <a:gd name="adj2" fmla="val 327528"/>
            <a:gd name="adj3" fmla="val 10472472"/>
            <a:gd name="adj4" fmla="val 54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17534E52-B355-4C58-A799-8E78E2546ED6}">
      <dsp:nvSpPr>
        <dsp:cNvPr id="0" name=""/>
        <dsp:cNvSpPr/>
      </dsp:nvSpPr>
      <dsp:spPr>
        <a:xfrm>
          <a:off x="387418" y="101883"/>
          <a:ext cx="1784740" cy="1784740"/>
        </a:xfrm>
        <a:prstGeom prst="circularArrow">
          <a:avLst>
            <a:gd name="adj1" fmla="val 5085"/>
            <a:gd name="adj2" fmla="val 327528"/>
            <a:gd name="adj3" fmla="val 15872472"/>
            <a:gd name="adj4" fmla="val 108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27132-A2D9-4ECD-93DE-64C9A15688A5}">
      <dsp:nvSpPr>
        <dsp:cNvPr id="0" name=""/>
        <dsp:cNvSpPr/>
      </dsp:nvSpPr>
      <dsp:spPr>
        <a:xfrm>
          <a:off x="483588" y="171799"/>
          <a:ext cx="1588116" cy="1588116"/>
        </a:xfrm>
        <a:prstGeom prst="pie">
          <a:avLst>
            <a:gd name="adj1" fmla="val 16200000"/>
            <a:gd name="adj2" fmla="val 0"/>
          </a:avLst>
        </a:prstGeom>
        <a:solidFill>
          <a:srgbClr val="EC701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b="0" kern="1200">
              <a:solidFill>
                <a:sysClr val="windowText" lastClr="000000"/>
              </a:solidFill>
              <a:latin typeface="Calibri" panose="020F0502020204030204"/>
              <a:ea typeface="+mn-ea"/>
              <a:cs typeface="+mn-cs"/>
            </a:rPr>
            <a:t>Planera</a:t>
          </a:r>
        </a:p>
      </dsp:txBody>
      <dsp:txXfrm>
        <a:off x="1412445" y="564636"/>
        <a:ext cx="414428" cy="307479"/>
      </dsp:txXfrm>
    </dsp:sp>
    <dsp:sp modelId="{0A579ECD-3717-4062-BAFB-342BEF8D2874}">
      <dsp:nvSpPr>
        <dsp:cNvPr id="0" name=""/>
        <dsp:cNvSpPr/>
      </dsp:nvSpPr>
      <dsp:spPr>
        <a:xfrm>
          <a:off x="482231" y="215975"/>
          <a:ext cx="1622245" cy="1498467"/>
        </a:xfrm>
        <a:prstGeom prst="pie">
          <a:avLst>
            <a:gd name="adj1" fmla="val 0"/>
            <a:gd name="adj2" fmla="val 5400000"/>
          </a:avLst>
        </a:prstGeom>
        <a:solidFill>
          <a:srgbClr val="FFCA08">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Genomför</a:t>
          </a:r>
        </a:p>
      </dsp:txBody>
      <dsp:txXfrm>
        <a:off x="1431047" y="1053658"/>
        <a:ext cx="423335" cy="290122"/>
      </dsp:txXfrm>
    </dsp:sp>
    <dsp:sp modelId="{775E4F4F-345C-4992-AE56-8252DD4D1E34}">
      <dsp:nvSpPr>
        <dsp:cNvPr id="0" name=""/>
        <dsp:cNvSpPr/>
      </dsp:nvSpPr>
      <dsp:spPr>
        <a:xfrm>
          <a:off x="452142" y="168832"/>
          <a:ext cx="1588116" cy="1588116"/>
        </a:xfrm>
        <a:prstGeom prst="pie">
          <a:avLst>
            <a:gd name="adj1" fmla="val 5400000"/>
            <a:gd name="adj2" fmla="val 10800000"/>
          </a:avLst>
        </a:prstGeom>
        <a:solidFill>
          <a:srgbClr val="92D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Följ upp</a:t>
          </a:r>
        </a:p>
      </dsp:txBody>
      <dsp:txXfrm>
        <a:off x="696973" y="1056632"/>
        <a:ext cx="414428" cy="307479"/>
      </dsp:txXfrm>
    </dsp:sp>
    <dsp:sp modelId="{77A8EC79-A352-47FD-B763-6A7E25A57F18}">
      <dsp:nvSpPr>
        <dsp:cNvPr id="0" name=""/>
        <dsp:cNvSpPr/>
      </dsp:nvSpPr>
      <dsp:spPr>
        <a:xfrm>
          <a:off x="464465" y="171799"/>
          <a:ext cx="1588116" cy="1588116"/>
        </a:xfrm>
        <a:prstGeom prst="pie">
          <a:avLst>
            <a:gd name="adj1" fmla="val 10800000"/>
            <a:gd name="adj2" fmla="val 16200000"/>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Lär och Agera</a:t>
          </a:r>
        </a:p>
      </dsp:txBody>
      <dsp:txXfrm>
        <a:off x="709297" y="564636"/>
        <a:ext cx="414428" cy="307479"/>
      </dsp:txXfrm>
    </dsp:sp>
    <dsp:sp modelId="{45A74125-984C-4060-85F2-BF9645C78497}">
      <dsp:nvSpPr>
        <dsp:cNvPr id="0" name=""/>
        <dsp:cNvSpPr/>
      </dsp:nvSpPr>
      <dsp:spPr>
        <a:xfrm>
          <a:off x="385277" y="73487"/>
          <a:ext cx="1784740" cy="1784740"/>
        </a:xfrm>
        <a:prstGeom prst="circularArrow">
          <a:avLst>
            <a:gd name="adj1" fmla="val 5085"/>
            <a:gd name="adj2" fmla="val 327528"/>
            <a:gd name="adj3" fmla="val 21272472"/>
            <a:gd name="adj4" fmla="val 162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E048F229-5193-4513-B5F7-4E35C0E7329F}">
      <dsp:nvSpPr>
        <dsp:cNvPr id="0" name=""/>
        <dsp:cNvSpPr/>
      </dsp:nvSpPr>
      <dsp:spPr>
        <a:xfrm>
          <a:off x="385783" y="52848"/>
          <a:ext cx="1784740" cy="1784740"/>
        </a:xfrm>
        <a:prstGeom prst="circularArrow">
          <a:avLst>
            <a:gd name="adj1" fmla="val 5085"/>
            <a:gd name="adj2" fmla="val 327528"/>
            <a:gd name="adj3" fmla="val 5072472"/>
            <a:gd name="adj4" fmla="val 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34C59CC6-DD57-4D78-B5B7-C3427C3C45BD}">
      <dsp:nvSpPr>
        <dsp:cNvPr id="0" name=""/>
        <dsp:cNvSpPr/>
      </dsp:nvSpPr>
      <dsp:spPr>
        <a:xfrm>
          <a:off x="353830" y="70520"/>
          <a:ext cx="1784740" cy="1784740"/>
        </a:xfrm>
        <a:prstGeom prst="circularArrow">
          <a:avLst>
            <a:gd name="adj1" fmla="val 5085"/>
            <a:gd name="adj2" fmla="val 327528"/>
            <a:gd name="adj3" fmla="val 10472472"/>
            <a:gd name="adj4" fmla="val 54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17534E52-B355-4C58-A799-8E78E2546ED6}">
      <dsp:nvSpPr>
        <dsp:cNvPr id="0" name=""/>
        <dsp:cNvSpPr/>
      </dsp:nvSpPr>
      <dsp:spPr>
        <a:xfrm>
          <a:off x="366153" y="73487"/>
          <a:ext cx="1784740" cy="1784740"/>
        </a:xfrm>
        <a:prstGeom prst="circularArrow">
          <a:avLst>
            <a:gd name="adj1" fmla="val 5085"/>
            <a:gd name="adj2" fmla="val 327528"/>
            <a:gd name="adj3" fmla="val 15872472"/>
            <a:gd name="adj4" fmla="val 108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27132-A2D9-4ECD-93DE-64C9A15688A5}">
      <dsp:nvSpPr>
        <dsp:cNvPr id="0" name=""/>
        <dsp:cNvSpPr/>
      </dsp:nvSpPr>
      <dsp:spPr>
        <a:xfrm>
          <a:off x="483588" y="171799"/>
          <a:ext cx="1588116" cy="1588116"/>
        </a:xfrm>
        <a:prstGeom prst="pie">
          <a:avLst>
            <a:gd name="adj1" fmla="val 16200000"/>
            <a:gd name="adj2" fmla="val 0"/>
          </a:avLst>
        </a:prstGeom>
        <a:solidFill>
          <a:srgbClr val="EC701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b="0" kern="1200">
              <a:solidFill>
                <a:sysClr val="windowText" lastClr="000000"/>
              </a:solidFill>
              <a:latin typeface="Calibri" panose="020F0502020204030204"/>
              <a:ea typeface="+mn-ea"/>
              <a:cs typeface="+mn-cs"/>
            </a:rPr>
            <a:t>Planera</a:t>
          </a:r>
        </a:p>
      </dsp:txBody>
      <dsp:txXfrm>
        <a:off x="1412445" y="564636"/>
        <a:ext cx="414428" cy="307479"/>
      </dsp:txXfrm>
    </dsp:sp>
    <dsp:sp modelId="{0A579ECD-3717-4062-BAFB-342BEF8D2874}">
      <dsp:nvSpPr>
        <dsp:cNvPr id="0" name=""/>
        <dsp:cNvSpPr/>
      </dsp:nvSpPr>
      <dsp:spPr>
        <a:xfrm>
          <a:off x="482231" y="215975"/>
          <a:ext cx="1622245" cy="1498467"/>
        </a:xfrm>
        <a:prstGeom prst="pie">
          <a:avLst>
            <a:gd name="adj1" fmla="val 0"/>
            <a:gd name="adj2" fmla="val 5400000"/>
          </a:avLst>
        </a:prstGeom>
        <a:solidFill>
          <a:srgbClr val="FFCA08">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Genomför</a:t>
          </a:r>
        </a:p>
      </dsp:txBody>
      <dsp:txXfrm>
        <a:off x="1431047" y="1053658"/>
        <a:ext cx="423335" cy="290122"/>
      </dsp:txXfrm>
    </dsp:sp>
    <dsp:sp modelId="{775E4F4F-345C-4992-AE56-8252DD4D1E34}">
      <dsp:nvSpPr>
        <dsp:cNvPr id="0" name=""/>
        <dsp:cNvSpPr/>
      </dsp:nvSpPr>
      <dsp:spPr>
        <a:xfrm>
          <a:off x="452142" y="168832"/>
          <a:ext cx="1588116" cy="1588116"/>
        </a:xfrm>
        <a:prstGeom prst="pie">
          <a:avLst>
            <a:gd name="adj1" fmla="val 5400000"/>
            <a:gd name="adj2" fmla="val 10800000"/>
          </a:avLst>
        </a:prstGeom>
        <a:solidFill>
          <a:srgbClr val="92D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Följ upp</a:t>
          </a:r>
        </a:p>
      </dsp:txBody>
      <dsp:txXfrm>
        <a:off x="696973" y="1056632"/>
        <a:ext cx="414428" cy="307479"/>
      </dsp:txXfrm>
    </dsp:sp>
    <dsp:sp modelId="{77A8EC79-A352-47FD-B763-6A7E25A57F18}">
      <dsp:nvSpPr>
        <dsp:cNvPr id="0" name=""/>
        <dsp:cNvSpPr/>
      </dsp:nvSpPr>
      <dsp:spPr>
        <a:xfrm>
          <a:off x="464465" y="171799"/>
          <a:ext cx="1588116" cy="1588116"/>
        </a:xfrm>
        <a:prstGeom prst="pie">
          <a:avLst>
            <a:gd name="adj1" fmla="val 10800000"/>
            <a:gd name="adj2" fmla="val 16200000"/>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Lär och Agera</a:t>
          </a:r>
        </a:p>
      </dsp:txBody>
      <dsp:txXfrm>
        <a:off x="709297" y="564636"/>
        <a:ext cx="414428" cy="307479"/>
      </dsp:txXfrm>
    </dsp:sp>
    <dsp:sp modelId="{45A74125-984C-4060-85F2-BF9645C78497}">
      <dsp:nvSpPr>
        <dsp:cNvPr id="0" name=""/>
        <dsp:cNvSpPr/>
      </dsp:nvSpPr>
      <dsp:spPr>
        <a:xfrm>
          <a:off x="385277" y="73487"/>
          <a:ext cx="1784740" cy="1784740"/>
        </a:xfrm>
        <a:prstGeom prst="circularArrow">
          <a:avLst>
            <a:gd name="adj1" fmla="val 5085"/>
            <a:gd name="adj2" fmla="val 327528"/>
            <a:gd name="adj3" fmla="val 21272472"/>
            <a:gd name="adj4" fmla="val 162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E048F229-5193-4513-B5F7-4E35C0E7329F}">
      <dsp:nvSpPr>
        <dsp:cNvPr id="0" name=""/>
        <dsp:cNvSpPr/>
      </dsp:nvSpPr>
      <dsp:spPr>
        <a:xfrm>
          <a:off x="385783" y="52848"/>
          <a:ext cx="1784740" cy="1784740"/>
        </a:xfrm>
        <a:prstGeom prst="circularArrow">
          <a:avLst>
            <a:gd name="adj1" fmla="val 5085"/>
            <a:gd name="adj2" fmla="val 327528"/>
            <a:gd name="adj3" fmla="val 5072472"/>
            <a:gd name="adj4" fmla="val 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34C59CC6-DD57-4D78-B5B7-C3427C3C45BD}">
      <dsp:nvSpPr>
        <dsp:cNvPr id="0" name=""/>
        <dsp:cNvSpPr/>
      </dsp:nvSpPr>
      <dsp:spPr>
        <a:xfrm>
          <a:off x="353830" y="70520"/>
          <a:ext cx="1784740" cy="1784740"/>
        </a:xfrm>
        <a:prstGeom prst="circularArrow">
          <a:avLst>
            <a:gd name="adj1" fmla="val 5085"/>
            <a:gd name="adj2" fmla="val 327528"/>
            <a:gd name="adj3" fmla="val 10472472"/>
            <a:gd name="adj4" fmla="val 54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17534E52-B355-4C58-A799-8E78E2546ED6}">
      <dsp:nvSpPr>
        <dsp:cNvPr id="0" name=""/>
        <dsp:cNvSpPr/>
      </dsp:nvSpPr>
      <dsp:spPr>
        <a:xfrm>
          <a:off x="366153" y="73487"/>
          <a:ext cx="1784740" cy="1784740"/>
        </a:xfrm>
        <a:prstGeom prst="circularArrow">
          <a:avLst>
            <a:gd name="adj1" fmla="val 5085"/>
            <a:gd name="adj2" fmla="val 327528"/>
            <a:gd name="adj3" fmla="val 15872472"/>
            <a:gd name="adj4" fmla="val 108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27132-A2D9-4ECD-93DE-64C9A15688A5}">
      <dsp:nvSpPr>
        <dsp:cNvPr id="0" name=""/>
        <dsp:cNvSpPr/>
      </dsp:nvSpPr>
      <dsp:spPr>
        <a:xfrm>
          <a:off x="483588" y="171799"/>
          <a:ext cx="1588116" cy="1588116"/>
        </a:xfrm>
        <a:prstGeom prst="pie">
          <a:avLst>
            <a:gd name="adj1" fmla="val 16200000"/>
            <a:gd name="adj2" fmla="val 0"/>
          </a:avLst>
        </a:prstGeom>
        <a:solidFill>
          <a:srgbClr val="EC701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b="0" kern="1200">
              <a:solidFill>
                <a:sysClr val="windowText" lastClr="000000"/>
              </a:solidFill>
              <a:latin typeface="Calibri" panose="020F0502020204030204"/>
              <a:ea typeface="+mn-ea"/>
              <a:cs typeface="+mn-cs"/>
            </a:rPr>
            <a:t>Planera</a:t>
          </a:r>
        </a:p>
      </dsp:txBody>
      <dsp:txXfrm>
        <a:off x="1412445" y="564636"/>
        <a:ext cx="414428" cy="307479"/>
      </dsp:txXfrm>
    </dsp:sp>
    <dsp:sp modelId="{0A579ECD-3717-4062-BAFB-342BEF8D2874}">
      <dsp:nvSpPr>
        <dsp:cNvPr id="0" name=""/>
        <dsp:cNvSpPr/>
      </dsp:nvSpPr>
      <dsp:spPr>
        <a:xfrm>
          <a:off x="482231" y="215975"/>
          <a:ext cx="1622245" cy="1498467"/>
        </a:xfrm>
        <a:prstGeom prst="pie">
          <a:avLst>
            <a:gd name="adj1" fmla="val 0"/>
            <a:gd name="adj2" fmla="val 5400000"/>
          </a:avLst>
        </a:prstGeom>
        <a:solidFill>
          <a:srgbClr val="FFCA08">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Genomför</a:t>
          </a:r>
        </a:p>
      </dsp:txBody>
      <dsp:txXfrm>
        <a:off x="1431047" y="1053658"/>
        <a:ext cx="423335" cy="290122"/>
      </dsp:txXfrm>
    </dsp:sp>
    <dsp:sp modelId="{775E4F4F-345C-4992-AE56-8252DD4D1E34}">
      <dsp:nvSpPr>
        <dsp:cNvPr id="0" name=""/>
        <dsp:cNvSpPr/>
      </dsp:nvSpPr>
      <dsp:spPr>
        <a:xfrm>
          <a:off x="452142" y="168832"/>
          <a:ext cx="1588116" cy="1588116"/>
        </a:xfrm>
        <a:prstGeom prst="pie">
          <a:avLst>
            <a:gd name="adj1" fmla="val 5400000"/>
            <a:gd name="adj2" fmla="val 10800000"/>
          </a:avLst>
        </a:prstGeom>
        <a:solidFill>
          <a:srgbClr val="92D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Följ upp</a:t>
          </a:r>
        </a:p>
      </dsp:txBody>
      <dsp:txXfrm>
        <a:off x="696973" y="1056632"/>
        <a:ext cx="414428" cy="307479"/>
      </dsp:txXfrm>
    </dsp:sp>
    <dsp:sp modelId="{77A8EC79-A352-47FD-B763-6A7E25A57F18}">
      <dsp:nvSpPr>
        <dsp:cNvPr id="0" name=""/>
        <dsp:cNvSpPr/>
      </dsp:nvSpPr>
      <dsp:spPr>
        <a:xfrm>
          <a:off x="432163" y="128825"/>
          <a:ext cx="1588116" cy="1588116"/>
        </a:xfrm>
        <a:prstGeom prst="pie">
          <a:avLst>
            <a:gd name="adj1" fmla="val 10800000"/>
            <a:gd name="adj2" fmla="val 16200000"/>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Lär och Agera</a:t>
          </a:r>
        </a:p>
      </dsp:txBody>
      <dsp:txXfrm>
        <a:off x="676995" y="521662"/>
        <a:ext cx="414428" cy="307479"/>
      </dsp:txXfrm>
    </dsp:sp>
    <dsp:sp modelId="{45A74125-984C-4060-85F2-BF9645C78497}">
      <dsp:nvSpPr>
        <dsp:cNvPr id="0" name=""/>
        <dsp:cNvSpPr/>
      </dsp:nvSpPr>
      <dsp:spPr>
        <a:xfrm>
          <a:off x="385277" y="73487"/>
          <a:ext cx="1784740" cy="1784740"/>
        </a:xfrm>
        <a:prstGeom prst="circularArrow">
          <a:avLst>
            <a:gd name="adj1" fmla="val 5085"/>
            <a:gd name="adj2" fmla="val 327528"/>
            <a:gd name="adj3" fmla="val 21272472"/>
            <a:gd name="adj4" fmla="val 162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E048F229-5193-4513-B5F7-4E35C0E7329F}">
      <dsp:nvSpPr>
        <dsp:cNvPr id="0" name=""/>
        <dsp:cNvSpPr/>
      </dsp:nvSpPr>
      <dsp:spPr>
        <a:xfrm>
          <a:off x="385783" y="52848"/>
          <a:ext cx="1784740" cy="1784740"/>
        </a:xfrm>
        <a:prstGeom prst="circularArrow">
          <a:avLst>
            <a:gd name="adj1" fmla="val 5085"/>
            <a:gd name="adj2" fmla="val 327528"/>
            <a:gd name="adj3" fmla="val 5072472"/>
            <a:gd name="adj4" fmla="val 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34C59CC6-DD57-4D78-B5B7-C3427C3C45BD}">
      <dsp:nvSpPr>
        <dsp:cNvPr id="0" name=""/>
        <dsp:cNvSpPr/>
      </dsp:nvSpPr>
      <dsp:spPr>
        <a:xfrm>
          <a:off x="353830" y="70520"/>
          <a:ext cx="1784740" cy="1784740"/>
        </a:xfrm>
        <a:prstGeom prst="circularArrow">
          <a:avLst>
            <a:gd name="adj1" fmla="val 5085"/>
            <a:gd name="adj2" fmla="val 327528"/>
            <a:gd name="adj3" fmla="val 10472472"/>
            <a:gd name="adj4" fmla="val 54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17534E52-B355-4C58-A799-8E78E2546ED6}">
      <dsp:nvSpPr>
        <dsp:cNvPr id="0" name=""/>
        <dsp:cNvSpPr/>
      </dsp:nvSpPr>
      <dsp:spPr>
        <a:xfrm>
          <a:off x="333851" y="30513"/>
          <a:ext cx="1784740" cy="1784740"/>
        </a:xfrm>
        <a:prstGeom prst="circularArrow">
          <a:avLst>
            <a:gd name="adj1" fmla="val 5085"/>
            <a:gd name="adj2" fmla="val 327528"/>
            <a:gd name="adj3" fmla="val 15872472"/>
            <a:gd name="adj4" fmla="val 108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15BFB-730D-4A1F-BB19-75E712F3A1D9}">
      <dsp:nvSpPr>
        <dsp:cNvPr id="0" name=""/>
        <dsp:cNvSpPr/>
      </dsp:nvSpPr>
      <dsp:spPr>
        <a:xfrm>
          <a:off x="1941492" y="999807"/>
          <a:ext cx="5597338" cy="3010057"/>
        </a:xfrm>
        <a:prstGeom prst="round2DiagRect">
          <a:avLst>
            <a:gd name="adj1" fmla="val 0"/>
            <a:gd name="adj2" fmla="val 16670"/>
          </a:avLst>
        </a:prstGeom>
        <a:solidFill>
          <a:srgbClr val="FFCA08">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6FD88B-205C-4C1F-9A7A-958CB57E60AC}">
      <dsp:nvSpPr>
        <dsp:cNvPr id="0" name=""/>
        <dsp:cNvSpPr/>
      </dsp:nvSpPr>
      <dsp:spPr>
        <a:xfrm>
          <a:off x="4514028" y="1094566"/>
          <a:ext cx="746" cy="2371560"/>
        </a:xfrm>
        <a:prstGeom prst="line">
          <a:avLst/>
        </a:prstGeom>
        <a:solidFill>
          <a:srgbClr val="FFCA08">
            <a:hueOff val="0"/>
            <a:satOff val="0"/>
            <a:lumOff val="0"/>
            <a:alphaOff val="0"/>
          </a:srgbClr>
        </a:solidFill>
        <a:ln w="12700" cap="flat" cmpd="sng" algn="ctr">
          <a:solidFill>
            <a:srgbClr val="FFCA08">
              <a:tint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823055A2-0254-4283-9798-8629147A7098}">
      <dsp:nvSpPr>
        <dsp:cNvPr id="0" name=""/>
        <dsp:cNvSpPr/>
      </dsp:nvSpPr>
      <dsp:spPr>
        <a:xfrm>
          <a:off x="2014578" y="1176308"/>
          <a:ext cx="2425513" cy="255398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sv-SE" sz="1300" kern="1200" dirty="0">
              <a:solidFill>
                <a:sysClr val="windowText" lastClr="000000">
                  <a:hueOff val="0"/>
                  <a:satOff val="0"/>
                  <a:lumOff val="0"/>
                  <a:alphaOff val="0"/>
                </a:sysClr>
              </a:solidFill>
              <a:latin typeface="Calibri" panose="020F0502020204030204"/>
              <a:ea typeface="+mn-ea"/>
              <a:cs typeface="+mn-cs"/>
            </a:rPr>
            <a:t>Kommunfullmäktige beslutar om ramar, övergripande mål och uppdrag till styrelser och nämnder</a:t>
          </a:r>
        </a:p>
        <a:p>
          <a:pPr marL="0" lvl="0" indent="0" algn="l" defTabSz="577850">
            <a:lnSpc>
              <a:spcPct val="90000"/>
            </a:lnSpc>
            <a:spcBef>
              <a:spcPct val="0"/>
            </a:spcBef>
            <a:spcAft>
              <a:spcPct val="35000"/>
            </a:spcAft>
            <a:buNone/>
          </a:pPr>
          <a:endParaRPr lang="sv-SE" sz="1300" kern="1200" dirty="0">
            <a:solidFill>
              <a:sysClr val="windowText" lastClr="000000">
                <a:hueOff val="0"/>
                <a:satOff val="0"/>
                <a:lumOff val="0"/>
                <a:alphaOff val="0"/>
              </a:sysClr>
            </a:solidFill>
            <a:latin typeface="Calibri" panose="020F0502020204030204"/>
            <a:ea typeface="+mn-ea"/>
            <a:cs typeface="+mn-cs"/>
          </a:endParaRPr>
        </a:p>
        <a:p>
          <a:pPr marL="0" lvl="0" indent="0" algn="l" defTabSz="577850">
            <a:lnSpc>
              <a:spcPct val="90000"/>
            </a:lnSpc>
            <a:spcBef>
              <a:spcPct val="0"/>
            </a:spcBef>
            <a:spcAft>
              <a:spcPct val="35000"/>
            </a:spcAft>
            <a:buNone/>
          </a:pPr>
          <a:r>
            <a:rPr lang="sv-SE" sz="1300" kern="1200" dirty="0">
              <a:solidFill>
                <a:sysClr val="windowText" lastClr="000000">
                  <a:hueOff val="0"/>
                  <a:satOff val="0"/>
                  <a:lumOff val="0"/>
                  <a:alphaOff val="0"/>
                </a:sysClr>
              </a:solidFill>
              <a:latin typeface="Calibri" panose="020F0502020204030204"/>
              <a:ea typeface="+mn-ea"/>
              <a:cs typeface="+mn-cs"/>
            </a:rPr>
            <a:t>Styrelser och nämnder beslutar om SMARTA mål och uppdrag till förvaltningarna </a:t>
          </a:r>
        </a:p>
        <a:p>
          <a:pPr marL="0" lvl="0" indent="0" algn="l" defTabSz="577850">
            <a:lnSpc>
              <a:spcPct val="90000"/>
            </a:lnSpc>
            <a:spcBef>
              <a:spcPct val="0"/>
            </a:spcBef>
            <a:spcAft>
              <a:spcPct val="35000"/>
            </a:spcAft>
            <a:buNone/>
          </a:pPr>
          <a:endParaRPr lang="sv-SE" sz="1300" kern="1200" dirty="0">
            <a:solidFill>
              <a:sysClr val="windowText" lastClr="000000">
                <a:hueOff val="0"/>
                <a:satOff val="0"/>
                <a:lumOff val="0"/>
                <a:alphaOff val="0"/>
              </a:sysClr>
            </a:solidFill>
            <a:latin typeface="Calibri" panose="020F0502020204030204"/>
            <a:ea typeface="+mn-ea"/>
            <a:cs typeface="+mn-cs"/>
          </a:endParaRPr>
        </a:p>
        <a:p>
          <a:pPr marL="0" lvl="0" indent="0" algn="l" defTabSz="577850">
            <a:lnSpc>
              <a:spcPct val="90000"/>
            </a:lnSpc>
            <a:spcBef>
              <a:spcPct val="0"/>
            </a:spcBef>
            <a:spcAft>
              <a:spcPct val="35000"/>
            </a:spcAft>
            <a:buNone/>
          </a:pPr>
          <a:r>
            <a:rPr lang="sv-SE" sz="1300" kern="1200" dirty="0">
              <a:solidFill>
                <a:sysClr val="windowText" lastClr="000000">
                  <a:hueOff val="0"/>
                  <a:satOff val="0"/>
                  <a:lumOff val="0"/>
                  <a:alphaOff val="0"/>
                </a:sysClr>
              </a:solidFill>
              <a:latin typeface="Calibri" panose="020F0502020204030204"/>
              <a:ea typeface="+mn-ea"/>
              <a:cs typeface="+mn-cs"/>
            </a:rPr>
            <a:t>Förvaltningarna beslutar om mål och aktiviteter till enheterna</a:t>
          </a:r>
        </a:p>
      </dsp:txBody>
      <dsp:txXfrm>
        <a:off x="2014578" y="1176308"/>
        <a:ext cx="2425513" cy="2553988"/>
      </dsp:txXfrm>
    </dsp:sp>
    <dsp:sp modelId="{61FEF343-57F4-46F2-A051-A7612B994DB5}">
      <dsp:nvSpPr>
        <dsp:cNvPr id="0" name=""/>
        <dsp:cNvSpPr/>
      </dsp:nvSpPr>
      <dsp:spPr>
        <a:xfrm>
          <a:off x="4700606" y="1003352"/>
          <a:ext cx="2425513" cy="255398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sv-SE" sz="1300" kern="1200" dirty="0">
              <a:solidFill>
                <a:sysClr val="windowText" lastClr="000000">
                  <a:hueOff val="0"/>
                  <a:satOff val="0"/>
                  <a:lumOff val="0"/>
                  <a:alphaOff val="0"/>
                </a:sysClr>
              </a:solidFill>
              <a:latin typeface="Calibri" panose="020F0502020204030204"/>
              <a:ea typeface="+mn-ea"/>
              <a:cs typeface="+mn-cs"/>
            </a:rPr>
            <a:t>Styrelser och nämnder återrapporterar till fullmäktige och medborgare</a:t>
          </a:r>
        </a:p>
        <a:p>
          <a:pPr marL="0" lvl="0" indent="0" algn="l" defTabSz="577850">
            <a:lnSpc>
              <a:spcPct val="90000"/>
            </a:lnSpc>
            <a:spcBef>
              <a:spcPct val="0"/>
            </a:spcBef>
            <a:spcAft>
              <a:spcPct val="35000"/>
            </a:spcAft>
            <a:buNone/>
          </a:pPr>
          <a:endParaRPr lang="sv-SE" sz="1300" kern="1200" dirty="0">
            <a:solidFill>
              <a:sysClr val="windowText" lastClr="000000">
                <a:hueOff val="0"/>
                <a:satOff val="0"/>
                <a:lumOff val="0"/>
                <a:alphaOff val="0"/>
              </a:sysClr>
            </a:solidFill>
            <a:latin typeface="Calibri" panose="020F0502020204030204"/>
            <a:ea typeface="+mn-ea"/>
            <a:cs typeface="+mn-cs"/>
          </a:endParaRPr>
        </a:p>
        <a:p>
          <a:pPr marL="0" lvl="0" indent="0" algn="l" defTabSz="577850">
            <a:lnSpc>
              <a:spcPct val="90000"/>
            </a:lnSpc>
            <a:spcBef>
              <a:spcPct val="0"/>
            </a:spcBef>
            <a:spcAft>
              <a:spcPct val="35000"/>
            </a:spcAft>
            <a:buNone/>
          </a:pPr>
          <a:r>
            <a:rPr lang="sv-SE" sz="1300" kern="1200" dirty="0">
              <a:solidFill>
                <a:sysClr val="windowText" lastClr="000000">
                  <a:hueOff val="0"/>
                  <a:satOff val="0"/>
                  <a:lumOff val="0"/>
                  <a:alphaOff val="0"/>
                </a:sysClr>
              </a:solidFill>
              <a:latin typeface="Calibri" panose="020F0502020204030204"/>
              <a:ea typeface="+mn-ea"/>
              <a:cs typeface="+mn-cs"/>
            </a:rPr>
            <a:t>Förvaltningarna återrapporterar till styrelser och nämnder</a:t>
          </a:r>
        </a:p>
        <a:p>
          <a:pPr marL="0" lvl="0" indent="0" algn="l" defTabSz="577850">
            <a:lnSpc>
              <a:spcPct val="90000"/>
            </a:lnSpc>
            <a:spcBef>
              <a:spcPct val="0"/>
            </a:spcBef>
            <a:spcAft>
              <a:spcPct val="35000"/>
            </a:spcAft>
            <a:buNone/>
          </a:pPr>
          <a:endParaRPr lang="sv-SE" sz="1300" kern="1200" dirty="0">
            <a:solidFill>
              <a:sysClr val="windowText" lastClr="000000">
                <a:hueOff val="0"/>
                <a:satOff val="0"/>
                <a:lumOff val="0"/>
                <a:alphaOff val="0"/>
              </a:sysClr>
            </a:solidFill>
            <a:latin typeface="Calibri" panose="020F0502020204030204"/>
            <a:ea typeface="+mn-ea"/>
            <a:cs typeface="+mn-cs"/>
          </a:endParaRPr>
        </a:p>
        <a:p>
          <a:pPr marL="0" lvl="0" indent="0" algn="l" defTabSz="577850">
            <a:lnSpc>
              <a:spcPct val="90000"/>
            </a:lnSpc>
            <a:spcBef>
              <a:spcPct val="0"/>
            </a:spcBef>
            <a:spcAft>
              <a:spcPct val="35000"/>
            </a:spcAft>
            <a:buNone/>
          </a:pPr>
          <a:r>
            <a:rPr lang="sv-SE" sz="1300" kern="1200" dirty="0">
              <a:solidFill>
                <a:sysClr val="windowText" lastClr="000000">
                  <a:hueOff val="0"/>
                  <a:satOff val="0"/>
                  <a:lumOff val="0"/>
                  <a:alphaOff val="0"/>
                </a:sysClr>
              </a:solidFill>
              <a:latin typeface="Calibri" panose="020F0502020204030204"/>
              <a:ea typeface="+mn-ea"/>
              <a:cs typeface="+mn-cs"/>
            </a:rPr>
            <a:t>Enheterna återrapporterar till förvaltningen</a:t>
          </a:r>
        </a:p>
        <a:p>
          <a:pPr marL="0" lvl="0" indent="0" algn="l" defTabSz="577850">
            <a:lnSpc>
              <a:spcPct val="90000"/>
            </a:lnSpc>
            <a:spcBef>
              <a:spcPct val="0"/>
            </a:spcBef>
            <a:spcAft>
              <a:spcPct val="35000"/>
            </a:spcAft>
            <a:buNone/>
          </a:pPr>
          <a:endParaRPr lang="sv-SE" sz="1300" kern="1200" dirty="0">
            <a:solidFill>
              <a:sysClr val="windowText" lastClr="000000">
                <a:hueOff val="0"/>
                <a:satOff val="0"/>
                <a:lumOff val="0"/>
                <a:alphaOff val="0"/>
              </a:sysClr>
            </a:solidFill>
            <a:latin typeface="Calibri" panose="020F0502020204030204"/>
            <a:ea typeface="+mn-ea"/>
            <a:cs typeface="+mn-cs"/>
          </a:endParaRPr>
        </a:p>
        <a:p>
          <a:pPr marL="0" lvl="0" indent="0" algn="l" defTabSz="577850">
            <a:lnSpc>
              <a:spcPct val="90000"/>
            </a:lnSpc>
            <a:spcBef>
              <a:spcPct val="0"/>
            </a:spcBef>
            <a:spcAft>
              <a:spcPct val="35000"/>
            </a:spcAft>
            <a:buNone/>
          </a:pPr>
          <a:endParaRPr lang="sv-SE" sz="1300" kern="1200" dirty="0">
            <a:solidFill>
              <a:sysClr val="windowText" lastClr="000000">
                <a:hueOff val="0"/>
                <a:satOff val="0"/>
                <a:lumOff val="0"/>
                <a:alphaOff val="0"/>
              </a:sysClr>
            </a:solidFill>
            <a:latin typeface="Calibri" panose="020F0502020204030204"/>
            <a:ea typeface="+mn-ea"/>
            <a:cs typeface="+mn-cs"/>
          </a:endParaRPr>
        </a:p>
      </dsp:txBody>
      <dsp:txXfrm>
        <a:off x="4700606" y="1003352"/>
        <a:ext cx="2425513" cy="2553988"/>
      </dsp:txXfrm>
    </dsp:sp>
    <dsp:sp modelId="{07D95455-35F8-4628-A919-081A1B77C87A}">
      <dsp:nvSpPr>
        <dsp:cNvPr id="0" name=""/>
        <dsp:cNvSpPr/>
      </dsp:nvSpPr>
      <dsp:spPr>
        <a:xfrm rot="16200000">
          <a:off x="6391422" y="2015933"/>
          <a:ext cx="3283698" cy="932889"/>
        </a:xfrm>
        <a:prstGeom prst="rightArrow">
          <a:avLst>
            <a:gd name="adj1" fmla="val 49830"/>
            <a:gd name="adj2" fmla="val 60660"/>
          </a:avLst>
        </a:prstGeom>
        <a:solidFill>
          <a:srgbClr val="EC7016">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r" defTabSz="933450">
            <a:lnSpc>
              <a:spcPct val="90000"/>
            </a:lnSpc>
            <a:spcBef>
              <a:spcPct val="0"/>
            </a:spcBef>
            <a:spcAft>
              <a:spcPct val="35000"/>
            </a:spcAft>
            <a:buNone/>
          </a:pPr>
          <a:r>
            <a:rPr lang="sv-SE" sz="2100" kern="1200">
              <a:solidFill>
                <a:sysClr val="windowText" lastClr="000000">
                  <a:hueOff val="0"/>
                  <a:satOff val="0"/>
                  <a:lumOff val="0"/>
                  <a:alphaOff val="0"/>
                </a:sysClr>
              </a:solidFill>
              <a:latin typeface="Calibri" panose="020F0502020204030204"/>
              <a:ea typeface="+mn-ea"/>
              <a:cs typeface="+mn-cs"/>
            </a:rPr>
            <a:t>Återrapportering</a:t>
          </a:r>
        </a:p>
      </dsp:txBody>
      <dsp:txXfrm>
        <a:off x="6532414" y="2390940"/>
        <a:ext cx="3001715" cy="464859"/>
      </dsp:txXfrm>
    </dsp:sp>
    <dsp:sp modelId="{65F2F6AD-363E-45B0-9681-EF67C5F61BDE}">
      <dsp:nvSpPr>
        <dsp:cNvPr id="0" name=""/>
        <dsp:cNvSpPr/>
      </dsp:nvSpPr>
      <dsp:spPr>
        <a:xfrm rot="5400000">
          <a:off x="16967" y="2141530"/>
          <a:ext cx="3283698" cy="932889"/>
        </a:xfrm>
        <a:prstGeom prst="rightArrow">
          <a:avLst>
            <a:gd name="adj1" fmla="val 49830"/>
            <a:gd name="adj2" fmla="val 60660"/>
          </a:avLst>
        </a:prstGeom>
        <a:solidFill>
          <a:srgbClr val="EC7016">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r" defTabSz="933450">
            <a:lnSpc>
              <a:spcPct val="90000"/>
            </a:lnSpc>
            <a:spcBef>
              <a:spcPct val="0"/>
            </a:spcBef>
            <a:spcAft>
              <a:spcPct val="35000"/>
            </a:spcAft>
            <a:buNone/>
          </a:pPr>
          <a:r>
            <a:rPr lang="sv-SE" sz="2100" kern="1200" dirty="0">
              <a:solidFill>
                <a:sysClr val="windowText" lastClr="000000">
                  <a:hueOff val="0"/>
                  <a:satOff val="0"/>
                  <a:lumOff val="0"/>
                  <a:alphaOff val="0"/>
                </a:sysClr>
              </a:solidFill>
              <a:latin typeface="Calibri" panose="020F0502020204030204"/>
              <a:ea typeface="+mn-ea"/>
              <a:cs typeface="+mn-cs"/>
            </a:rPr>
            <a:t>Beslut mål och uppdrag </a:t>
          </a:r>
        </a:p>
      </dsp:txBody>
      <dsp:txXfrm>
        <a:off x="157959" y="2234554"/>
        <a:ext cx="3001715" cy="4648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27132-A2D9-4ECD-93DE-64C9A15688A5}">
      <dsp:nvSpPr>
        <dsp:cNvPr id="0" name=""/>
        <dsp:cNvSpPr/>
      </dsp:nvSpPr>
      <dsp:spPr>
        <a:xfrm>
          <a:off x="483588" y="171799"/>
          <a:ext cx="1588116" cy="1588116"/>
        </a:xfrm>
        <a:prstGeom prst="pie">
          <a:avLst>
            <a:gd name="adj1" fmla="val 16200000"/>
            <a:gd name="adj2" fmla="val 0"/>
          </a:avLst>
        </a:prstGeom>
        <a:solidFill>
          <a:srgbClr val="EC701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b="0" kern="1200">
              <a:solidFill>
                <a:sysClr val="windowText" lastClr="000000"/>
              </a:solidFill>
              <a:latin typeface="Calibri" panose="020F0502020204030204"/>
              <a:ea typeface="+mn-ea"/>
              <a:cs typeface="+mn-cs"/>
            </a:rPr>
            <a:t>Planera</a:t>
          </a:r>
        </a:p>
      </dsp:txBody>
      <dsp:txXfrm>
        <a:off x="1412445" y="564636"/>
        <a:ext cx="414428" cy="307479"/>
      </dsp:txXfrm>
    </dsp:sp>
    <dsp:sp modelId="{0A579ECD-3717-4062-BAFB-342BEF8D2874}">
      <dsp:nvSpPr>
        <dsp:cNvPr id="0" name=""/>
        <dsp:cNvSpPr/>
      </dsp:nvSpPr>
      <dsp:spPr>
        <a:xfrm>
          <a:off x="482231" y="215975"/>
          <a:ext cx="1622245" cy="1498467"/>
        </a:xfrm>
        <a:prstGeom prst="pie">
          <a:avLst>
            <a:gd name="adj1" fmla="val 0"/>
            <a:gd name="adj2" fmla="val 5400000"/>
          </a:avLst>
        </a:prstGeom>
        <a:solidFill>
          <a:srgbClr val="FFCA08">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Genomför</a:t>
          </a:r>
        </a:p>
      </dsp:txBody>
      <dsp:txXfrm>
        <a:off x="1431047" y="1053658"/>
        <a:ext cx="423335" cy="290122"/>
      </dsp:txXfrm>
    </dsp:sp>
    <dsp:sp modelId="{775E4F4F-345C-4992-AE56-8252DD4D1E34}">
      <dsp:nvSpPr>
        <dsp:cNvPr id="0" name=""/>
        <dsp:cNvSpPr/>
      </dsp:nvSpPr>
      <dsp:spPr>
        <a:xfrm>
          <a:off x="452142" y="168832"/>
          <a:ext cx="1588116" cy="1588116"/>
        </a:xfrm>
        <a:prstGeom prst="pie">
          <a:avLst>
            <a:gd name="adj1" fmla="val 5400000"/>
            <a:gd name="adj2" fmla="val 10800000"/>
          </a:avLst>
        </a:prstGeom>
        <a:solidFill>
          <a:srgbClr val="92D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Följ upp</a:t>
          </a:r>
        </a:p>
      </dsp:txBody>
      <dsp:txXfrm>
        <a:off x="696973" y="1056632"/>
        <a:ext cx="414428" cy="307479"/>
      </dsp:txXfrm>
    </dsp:sp>
    <dsp:sp modelId="{77A8EC79-A352-47FD-B763-6A7E25A57F18}">
      <dsp:nvSpPr>
        <dsp:cNvPr id="0" name=""/>
        <dsp:cNvSpPr/>
      </dsp:nvSpPr>
      <dsp:spPr>
        <a:xfrm>
          <a:off x="464465" y="171799"/>
          <a:ext cx="1588116" cy="1588116"/>
        </a:xfrm>
        <a:prstGeom prst="pie">
          <a:avLst>
            <a:gd name="adj1" fmla="val 10800000"/>
            <a:gd name="adj2" fmla="val 16200000"/>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Lär och Agera</a:t>
          </a:r>
        </a:p>
      </dsp:txBody>
      <dsp:txXfrm>
        <a:off x="709297" y="564636"/>
        <a:ext cx="414428" cy="307479"/>
      </dsp:txXfrm>
    </dsp:sp>
    <dsp:sp modelId="{45A74125-984C-4060-85F2-BF9645C78497}">
      <dsp:nvSpPr>
        <dsp:cNvPr id="0" name=""/>
        <dsp:cNvSpPr/>
      </dsp:nvSpPr>
      <dsp:spPr>
        <a:xfrm>
          <a:off x="385277" y="73487"/>
          <a:ext cx="1784740" cy="1784740"/>
        </a:xfrm>
        <a:prstGeom prst="circularArrow">
          <a:avLst>
            <a:gd name="adj1" fmla="val 5085"/>
            <a:gd name="adj2" fmla="val 327528"/>
            <a:gd name="adj3" fmla="val 21272472"/>
            <a:gd name="adj4" fmla="val 162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E048F229-5193-4513-B5F7-4E35C0E7329F}">
      <dsp:nvSpPr>
        <dsp:cNvPr id="0" name=""/>
        <dsp:cNvSpPr/>
      </dsp:nvSpPr>
      <dsp:spPr>
        <a:xfrm>
          <a:off x="385783" y="52848"/>
          <a:ext cx="1784740" cy="1784740"/>
        </a:xfrm>
        <a:prstGeom prst="circularArrow">
          <a:avLst>
            <a:gd name="adj1" fmla="val 5085"/>
            <a:gd name="adj2" fmla="val 327528"/>
            <a:gd name="adj3" fmla="val 5072472"/>
            <a:gd name="adj4" fmla="val 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34C59CC6-DD57-4D78-B5B7-C3427C3C45BD}">
      <dsp:nvSpPr>
        <dsp:cNvPr id="0" name=""/>
        <dsp:cNvSpPr/>
      </dsp:nvSpPr>
      <dsp:spPr>
        <a:xfrm>
          <a:off x="353830" y="70520"/>
          <a:ext cx="1784740" cy="1784740"/>
        </a:xfrm>
        <a:prstGeom prst="circularArrow">
          <a:avLst>
            <a:gd name="adj1" fmla="val 5085"/>
            <a:gd name="adj2" fmla="val 327528"/>
            <a:gd name="adj3" fmla="val 10472472"/>
            <a:gd name="adj4" fmla="val 54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17534E52-B355-4C58-A799-8E78E2546ED6}">
      <dsp:nvSpPr>
        <dsp:cNvPr id="0" name=""/>
        <dsp:cNvSpPr/>
      </dsp:nvSpPr>
      <dsp:spPr>
        <a:xfrm>
          <a:off x="366153" y="73487"/>
          <a:ext cx="1784740" cy="1784740"/>
        </a:xfrm>
        <a:prstGeom prst="circularArrow">
          <a:avLst>
            <a:gd name="adj1" fmla="val 5085"/>
            <a:gd name="adj2" fmla="val 327528"/>
            <a:gd name="adj3" fmla="val 15872472"/>
            <a:gd name="adj4" fmla="val 108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27132-A2D9-4ECD-93DE-64C9A15688A5}">
      <dsp:nvSpPr>
        <dsp:cNvPr id="0" name=""/>
        <dsp:cNvSpPr/>
      </dsp:nvSpPr>
      <dsp:spPr>
        <a:xfrm>
          <a:off x="483588" y="171799"/>
          <a:ext cx="1588116" cy="1588116"/>
        </a:xfrm>
        <a:prstGeom prst="pie">
          <a:avLst>
            <a:gd name="adj1" fmla="val 16200000"/>
            <a:gd name="adj2" fmla="val 0"/>
          </a:avLst>
        </a:prstGeom>
        <a:solidFill>
          <a:srgbClr val="EC701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b="0" kern="1200">
              <a:solidFill>
                <a:sysClr val="windowText" lastClr="000000"/>
              </a:solidFill>
              <a:latin typeface="Calibri" panose="020F0502020204030204"/>
              <a:ea typeface="+mn-ea"/>
              <a:cs typeface="+mn-cs"/>
            </a:rPr>
            <a:t>Planera</a:t>
          </a:r>
        </a:p>
      </dsp:txBody>
      <dsp:txXfrm>
        <a:off x="1412445" y="564636"/>
        <a:ext cx="414428" cy="307479"/>
      </dsp:txXfrm>
    </dsp:sp>
    <dsp:sp modelId="{0A579ECD-3717-4062-BAFB-342BEF8D2874}">
      <dsp:nvSpPr>
        <dsp:cNvPr id="0" name=""/>
        <dsp:cNvSpPr/>
      </dsp:nvSpPr>
      <dsp:spPr>
        <a:xfrm>
          <a:off x="482231" y="215975"/>
          <a:ext cx="1622245" cy="1498467"/>
        </a:xfrm>
        <a:prstGeom prst="pie">
          <a:avLst>
            <a:gd name="adj1" fmla="val 0"/>
            <a:gd name="adj2" fmla="val 5400000"/>
          </a:avLst>
        </a:prstGeom>
        <a:solidFill>
          <a:srgbClr val="FFCA08">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Genomför</a:t>
          </a:r>
        </a:p>
      </dsp:txBody>
      <dsp:txXfrm>
        <a:off x="1431047" y="1053658"/>
        <a:ext cx="423335" cy="290122"/>
      </dsp:txXfrm>
    </dsp:sp>
    <dsp:sp modelId="{775E4F4F-345C-4992-AE56-8252DD4D1E34}">
      <dsp:nvSpPr>
        <dsp:cNvPr id="0" name=""/>
        <dsp:cNvSpPr/>
      </dsp:nvSpPr>
      <dsp:spPr>
        <a:xfrm>
          <a:off x="452142" y="168832"/>
          <a:ext cx="1588116" cy="1588116"/>
        </a:xfrm>
        <a:prstGeom prst="pie">
          <a:avLst>
            <a:gd name="adj1" fmla="val 5400000"/>
            <a:gd name="adj2" fmla="val 10800000"/>
          </a:avLst>
        </a:prstGeom>
        <a:solidFill>
          <a:srgbClr val="92D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Följ upp</a:t>
          </a:r>
        </a:p>
      </dsp:txBody>
      <dsp:txXfrm>
        <a:off x="696973" y="1056632"/>
        <a:ext cx="414428" cy="307479"/>
      </dsp:txXfrm>
    </dsp:sp>
    <dsp:sp modelId="{77A8EC79-A352-47FD-B763-6A7E25A57F18}">
      <dsp:nvSpPr>
        <dsp:cNvPr id="0" name=""/>
        <dsp:cNvSpPr/>
      </dsp:nvSpPr>
      <dsp:spPr>
        <a:xfrm>
          <a:off x="527529" y="151249"/>
          <a:ext cx="1588116" cy="1588116"/>
        </a:xfrm>
        <a:prstGeom prst="pie">
          <a:avLst>
            <a:gd name="adj1" fmla="val 10800000"/>
            <a:gd name="adj2" fmla="val 16200000"/>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Lär och Agera</a:t>
          </a:r>
        </a:p>
      </dsp:txBody>
      <dsp:txXfrm>
        <a:off x="772361" y="544086"/>
        <a:ext cx="414428" cy="307479"/>
      </dsp:txXfrm>
    </dsp:sp>
    <dsp:sp modelId="{45A74125-984C-4060-85F2-BF9645C78497}">
      <dsp:nvSpPr>
        <dsp:cNvPr id="0" name=""/>
        <dsp:cNvSpPr/>
      </dsp:nvSpPr>
      <dsp:spPr>
        <a:xfrm>
          <a:off x="385277" y="73487"/>
          <a:ext cx="1784740" cy="1784740"/>
        </a:xfrm>
        <a:prstGeom prst="circularArrow">
          <a:avLst>
            <a:gd name="adj1" fmla="val 5085"/>
            <a:gd name="adj2" fmla="val 327528"/>
            <a:gd name="adj3" fmla="val 21272472"/>
            <a:gd name="adj4" fmla="val 162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E048F229-5193-4513-B5F7-4E35C0E7329F}">
      <dsp:nvSpPr>
        <dsp:cNvPr id="0" name=""/>
        <dsp:cNvSpPr/>
      </dsp:nvSpPr>
      <dsp:spPr>
        <a:xfrm>
          <a:off x="385783" y="52848"/>
          <a:ext cx="1784740" cy="1784740"/>
        </a:xfrm>
        <a:prstGeom prst="circularArrow">
          <a:avLst>
            <a:gd name="adj1" fmla="val 5085"/>
            <a:gd name="adj2" fmla="val 327528"/>
            <a:gd name="adj3" fmla="val 5072472"/>
            <a:gd name="adj4" fmla="val 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34C59CC6-DD57-4D78-B5B7-C3427C3C45BD}">
      <dsp:nvSpPr>
        <dsp:cNvPr id="0" name=""/>
        <dsp:cNvSpPr/>
      </dsp:nvSpPr>
      <dsp:spPr>
        <a:xfrm>
          <a:off x="353830" y="70520"/>
          <a:ext cx="1784740" cy="1784740"/>
        </a:xfrm>
        <a:prstGeom prst="circularArrow">
          <a:avLst>
            <a:gd name="adj1" fmla="val 5085"/>
            <a:gd name="adj2" fmla="val 327528"/>
            <a:gd name="adj3" fmla="val 10472472"/>
            <a:gd name="adj4" fmla="val 54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17534E52-B355-4C58-A799-8E78E2546ED6}">
      <dsp:nvSpPr>
        <dsp:cNvPr id="0" name=""/>
        <dsp:cNvSpPr/>
      </dsp:nvSpPr>
      <dsp:spPr>
        <a:xfrm>
          <a:off x="429217" y="52937"/>
          <a:ext cx="1784740" cy="1784740"/>
        </a:xfrm>
        <a:prstGeom prst="circularArrow">
          <a:avLst>
            <a:gd name="adj1" fmla="val 5085"/>
            <a:gd name="adj2" fmla="val 327528"/>
            <a:gd name="adj3" fmla="val 15872472"/>
            <a:gd name="adj4" fmla="val 108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27132-A2D9-4ECD-93DE-64C9A15688A5}">
      <dsp:nvSpPr>
        <dsp:cNvPr id="0" name=""/>
        <dsp:cNvSpPr/>
      </dsp:nvSpPr>
      <dsp:spPr>
        <a:xfrm>
          <a:off x="483588" y="171799"/>
          <a:ext cx="1588116" cy="1588116"/>
        </a:xfrm>
        <a:prstGeom prst="pie">
          <a:avLst>
            <a:gd name="adj1" fmla="val 16200000"/>
            <a:gd name="adj2" fmla="val 0"/>
          </a:avLst>
        </a:prstGeom>
        <a:solidFill>
          <a:srgbClr val="EC701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b="0" kern="1200">
              <a:solidFill>
                <a:sysClr val="windowText" lastClr="000000"/>
              </a:solidFill>
              <a:latin typeface="Calibri" panose="020F0502020204030204"/>
              <a:ea typeface="+mn-ea"/>
              <a:cs typeface="+mn-cs"/>
            </a:rPr>
            <a:t>Planera</a:t>
          </a:r>
        </a:p>
      </dsp:txBody>
      <dsp:txXfrm>
        <a:off x="1412445" y="564636"/>
        <a:ext cx="414428" cy="307479"/>
      </dsp:txXfrm>
    </dsp:sp>
    <dsp:sp modelId="{0A579ECD-3717-4062-BAFB-342BEF8D2874}">
      <dsp:nvSpPr>
        <dsp:cNvPr id="0" name=""/>
        <dsp:cNvSpPr/>
      </dsp:nvSpPr>
      <dsp:spPr>
        <a:xfrm>
          <a:off x="482231" y="215975"/>
          <a:ext cx="1622245" cy="1498467"/>
        </a:xfrm>
        <a:prstGeom prst="pie">
          <a:avLst>
            <a:gd name="adj1" fmla="val 0"/>
            <a:gd name="adj2" fmla="val 5400000"/>
          </a:avLst>
        </a:prstGeom>
        <a:solidFill>
          <a:srgbClr val="FFCA08">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Genomför</a:t>
          </a:r>
        </a:p>
      </dsp:txBody>
      <dsp:txXfrm>
        <a:off x="1431047" y="1053658"/>
        <a:ext cx="423335" cy="290122"/>
      </dsp:txXfrm>
    </dsp:sp>
    <dsp:sp modelId="{775E4F4F-345C-4992-AE56-8252DD4D1E34}">
      <dsp:nvSpPr>
        <dsp:cNvPr id="0" name=""/>
        <dsp:cNvSpPr/>
      </dsp:nvSpPr>
      <dsp:spPr>
        <a:xfrm>
          <a:off x="452142" y="168832"/>
          <a:ext cx="1588116" cy="1588116"/>
        </a:xfrm>
        <a:prstGeom prst="pie">
          <a:avLst>
            <a:gd name="adj1" fmla="val 5400000"/>
            <a:gd name="adj2" fmla="val 10800000"/>
          </a:avLst>
        </a:prstGeom>
        <a:solidFill>
          <a:srgbClr val="92D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Följ upp</a:t>
          </a:r>
        </a:p>
      </dsp:txBody>
      <dsp:txXfrm>
        <a:off x="696973" y="1056632"/>
        <a:ext cx="414428" cy="307479"/>
      </dsp:txXfrm>
    </dsp:sp>
    <dsp:sp modelId="{77A8EC79-A352-47FD-B763-6A7E25A57F18}">
      <dsp:nvSpPr>
        <dsp:cNvPr id="0" name=""/>
        <dsp:cNvSpPr/>
      </dsp:nvSpPr>
      <dsp:spPr>
        <a:xfrm>
          <a:off x="464465" y="171799"/>
          <a:ext cx="1588116" cy="1588116"/>
        </a:xfrm>
        <a:prstGeom prst="pie">
          <a:avLst>
            <a:gd name="adj1" fmla="val 10800000"/>
            <a:gd name="adj2" fmla="val 16200000"/>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Lär och Agera</a:t>
          </a:r>
        </a:p>
      </dsp:txBody>
      <dsp:txXfrm>
        <a:off x="709297" y="564636"/>
        <a:ext cx="414428" cy="307479"/>
      </dsp:txXfrm>
    </dsp:sp>
    <dsp:sp modelId="{45A74125-984C-4060-85F2-BF9645C78497}">
      <dsp:nvSpPr>
        <dsp:cNvPr id="0" name=""/>
        <dsp:cNvSpPr/>
      </dsp:nvSpPr>
      <dsp:spPr>
        <a:xfrm>
          <a:off x="385277" y="73487"/>
          <a:ext cx="1784740" cy="1784740"/>
        </a:xfrm>
        <a:prstGeom prst="circularArrow">
          <a:avLst>
            <a:gd name="adj1" fmla="val 5085"/>
            <a:gd name="adj2" fmla="val 327528"/>
            <a:gd name="adj3" fmla="val 21272472"/>
            <a:gd name="adj4" fmla="val 162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E048F229-5193-4513-B5F7-4E35C0E7329F}">
      <dsp:nvSpPr>
        <dsp:cNvPr id="0" name=""/>
        <dsp:cNvSpPr/>
      </dsp:nvSpPr>
      <dsp:spPr>
        <a:xfrm>
          <a:off x="385783" y="52848"/>
          <a:ext cx="1784740" cy="1784740"/>
        </a:xfrm>
        <a:prstGeom prst="circularArrow">
          <a:avLst>
            <a:gd name="adj1" fmla="val 5085"/>
            <a:gd name="adj2" fmla="val 327528"/>
            <a:gd name="adj3" fmla="val 5072472"/>
            <a:gd name="adj4" fmla="val 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34C59CC6-DD57-4D78-B5B7-C3427C3C45BD}">
      <dsp:nvSpPr>
        <dsp:cNvPr id="0" name=""/>
        <dsp:cNvSpPr/>
      </dsp:nvSpPr>
      <dsp:spPr>
        <a:xfrm>
          <a:off x="353830" y="70520"/>
          <a:ext cx="1784740" cy="1784740"/>
        </a:xfrm>
        <a:prstGeom prst="circularArrow">
          <a:avLst>
            <a:gd name="adj1" fmla="val 5085"/>
            <a:gd name="adj2" fmla="val 327528"/>
            <a:gd name="adj3" fmla="val 10472472"/>
            <a:gd name="adj4" fmla="val 54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17534E52-B355-4C58-A799-8E78E2546ED6}">
      <dsp:nvSpPr>
        <dsp:cNvPr id="0" name=""/>
        <dsp:cNvSpPr/>
      </dsp:nvSpPr>
      <dsp:spPr>
        <a:xfrm>
          <a:off x="366153" y="73487"/>
          <a:ext cx="1784740" cy="1784740"/>
        </a:xfrm>
        <a:prstGeom prst="circularArrow">
          <a:avLst>
            <a:gd name="adj1" fmla="val 5085"/>
            <a:gd name="adj2" fmla="val 327528"/>
            <a:gd name="adj3" fmla="val 15872472"/>
            <a:gd name="adj4" fmla="val 108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27132-A2D9-4ECD-93DE-64C9A15688A5}">
      <dsp:nvSpPr>
        <dsp:cNvPr id="0" name=""/>
        <dsp:cNvSpPr/>
      </dsp:nvSpPr>
      <dsp:spPr>
        <a:xfrm>
          <a:off x="483588" y="171799"/>
          <a:ext cx="1588116" cy="1588116"/>
        </a:xfrm>
        <a:prstGeom prst="pie">
          <a:avLst>
            <a:gd name="adj1" fmla="val 16200000"/>
            <a:gd name="adj2" fmla="val 0"/>
          </a:avLst>
        </a:prstGeom>
        <a:solidFill>
          <a:srgbClr val="EC701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b="0" kern="1200">
              <a:solidFill>
                <a:sysClr val="windowText" lastClr="000000"/>
              </a:solidFill>
              <a:latin typeface="Calibri" panose="020F0502020204030204"/>
              <a:ea typeface="+mn-ea"/>
              <a:cs typeface="+mn-cs"/>
            </a:rPr>
            <a:t>Planera</a:t>
          </a:r>
        </a:p>
      </dsp:txBody>
      <dsp:txXfrm>
        <a:off x="1412445" y="564636"/>
        <a:ext cx="414428" cy="307479"/>
      </dsp:txXfrm>
    </dsp:sp>
    <dsp:sp modelId="{0A579ECD-3717-4062-BAFB-342BEF8D2874}">
      <dsp:nvSpPr>
        <dsp:cNvPr id="0" name=""/>
        <dsp:cNvSpPr/>
      </dsp:nvSpPr>
      <dsp:spPr>
        <a:xfrm>
          <a:off x="482231" y="215975"/>
          <a:ext cx="1622245" cy="1498467"/>
        </a:xfrm>
        <a:prstGeom prst="pie">
          <a:avLst>
            <a:gd name="adj1" fmla="val 0"/>
            <a:gd name="adj2" fmla="val 5400000"/>
          </a:avLst>
        </a:prstGeom>
        <a:solidFill>
          <a:srgbClr val="FFCA08">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Genomför</a:t>
          </a:r>
        </a:p>
      </dsp:txBody>
      <dsp:txXfrm>
        <a:off x="1431047" y="1053658"/>
        <a:ext cx="423335" cy="290122"/>
      </dsp:txXfrm>
    </dsp:sp>
    <dsp:sp modelId="{775E4F4F-345C-4992-AE56-8252DD4D1E34}">
      <dsp:nvSpPr>
        <dsp:cNvPr id="0" name=""/>
        <dsp:cNvSpPr/>
      </dsp:nvSpPr>
      <dsp:spPr>
        <a:xfrm>
          <a:off x="452142" y="168832"/>
          <a:ext cx="1588116" cy="1588116"/>
        </a:xfrm>
        <a:prstGeom prst="pie">
          <a:avLst>
            <a:gd name="adj1" fmla="val 5400000"/>
            <a:gd name="adj2" fmla="val 10800000"/>
          </a:avLst>
        </a:prstGeom>
        <a:solidFill>
          <a:srgbClr val="92D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Följ upp</a:t>
          </a:r>
        </a:p>
      </dsp:txBody>
      <dsp:txXfrm>
        <a:off x="696973" y="1056632"/>
        <a:ext cx="414428" cy="307479"/>
      </dsp:txXfrm>
    </dsp:sp>
    <dsp:sp modelId="{77A8EC79-A352-47FD-B763-6A7E25A57F18}">
      <dsp:nvSpPr>
        <dsp:cNvPr id="0" name=""/>
        <dsp:cNvSpPr/>
      </dsp:nvSpPr>
      <dsp:spPr>
        <a:xfrm>
          <a:off x="464465" y="171799"/>
          <a:ext cx="1588116" cy="1588116"/>
        </a:xfrm>
        <a:prstGeom prst="pie">
          <a:avLst>
            <a:gd name="adj1" fmla="val 10800000"/>
            <a:gd name="adj2" fmla="val 16200000"/>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Lär och Agera</a:t>
          </a:r>
        </a:p>
      </dsp:txBody>
      <dsp:txXfrm>
        <a:off x="709297" y="564636"/>
        <a:ext cx="414428" cy="307479"/>
      </dsp:txXfrm>
    </dsp:sp>
    <dsp:sp modelId="{45A74125-984C-4060-85F2-BF9645C78497}">
      <dsp:nvSpPr>
        <dsp:cNvPr id="0" name=""/>
        <dsp:cNvSpPr/>
      </dsp:nvSpPr>
      <dsp:spPr>
        <a:xfrm>
          <a:off x="385277" y="73487"/>
          <a:ext cx="1784740" cy="1784740"/>
        </a:xfrm>
        <a:prstGeom prst="circularArrow">
          <a:avLst>
            <a:gd name="adj1" fmla="val 5085"/>
            <a:gd name="adj2" fmla="val 327528"/>
            <a:gd name="adj3" fmla="val 21272472"/>
            <a:gd name="adj4" fmla="val 162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E048F229-5193-4513-B5F7-4E35C0E7329F}">
      <dsp:nvSpPr>
        <dsp:cNvPr id="0" name=""/>
        <dsp:cNvSpPr/>
      </dsp:nvSpPr>
      <dsp:spPr>
        <a:xfrm>
          <a:off x="385783" y="52848"/>
          <a:ext cx="1784740" cy="1784740"/>
        </a:xfrm>
        <a:prstGeom prst="circularArrow">
          <a:avLst>
            <a:gd name="adj1" fmla="val 5085"/>
            <a:gd name="adj2" fmla="val 327528"/>
            <a:gd name="adj3" fmla="val 5072472"/>
            <a:gd name="adj4" fmla="val 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34C59CC6-DD57-4D78-B5B7-C3427C3C45BD}">
      <dsp:nvSpPr>
        <dsp:cNvPr id="0" name=""/>
        <dsp:cNvSpPr/>
      </dsp:nvSpPr>
      <dsp:spPr>
        <a:xfrm>
          <a:off x="353830" y="70520"/>
          <a:ext cx="1784740" cy="1784740"/>
        </a:xfrm>
        <a:prstGeom prst="circularArrow">
          <a:avLst>
            <a:gd name="adj1" fmla="val 5085"/>
            <a:gd name="adj2" fmla="val 327528"/>
            <a:gd name="adj3" fmla="val 10472472"/>
            <a:gd name="adj4" fmla="val 54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17534E52-B355-4C58-A799-8E78E2546ED6}">
      <dsp:nvSpPr>
        <dsp:cNvPr id="0" name=""/>
        <dsp:cNvSpPr/>
      </dsp:nvSpPr>
      <dsp:spPr>
        <a:xfrm>
          <a:off x="366153" y="73487"/>
          <a:ext cx="1784740" cy="1784740"/>
        </a:xfrm>
        <a:prstGeom prst="circularArrow">
          <a:avLst>
            <a:gd name="adj1" fmla="val 5085"/>
            <a:gd name="adj2" fmla="val 327528"/>
            <a:gd name="adj3" fmla="val 15872472"/>
            <a:gd name="adj4" fmla="val 108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27132-A2D9-4ECD-93DE-64C9A15688A5}">
      <dsp:nvSpPr>
        <dsp:cNvPr id="0" name=""/>
        <dsp:cNvSpPr/>
      </dsp:nvSpPr>
      <dsp:spPr>
        <a:xfrm>
          <a:off x="483588" y="171799"/>
          <a:ext cx="1588116" cy="1588116"/>
        </a:xfrm>
        <a:prstGeom prst="pie">
          <a:avLst>
            <a:gd name="adj1" fmla="val 16200000"/>
            <a:gd name="adj2" fmla="val 0"/>
          </a:avLst>
        </a:prstGeom>
        <a:solidFill>
          <a:srgbClr val="EC701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b="0" kern="1200">
              <a:solidFill>
                <a:sysClr val="windowText" lastClr="000000"/>
              </a:solidFill>
              <a:latin typeface="Calibri" panose="020F0502020204030204"/>
              <a:ea typeface="+mn-ea"/>
              <a:cs typeface="+mn-cs"/>
            </a:rPr>
            <a:t>Planera</a:t>
          </a:r>
        </a:p>
      </dsp:txBody>
      <dsp:txXfrm>
        <a:off x="1412445" y="564636"/>
        <a:ext cx="414428" cy="307479"/>
      </dsp:txXfrm>
    </dsp:sp>
    <dsp:sp modelId="{0A579ECD-3717-4062-BAFB-342BEF8D2874}">
      <dsp:nvSpPr>
        <dsp:cNvPr id="0" name=""/>
        <dsp:cNvSpPr/>
      </dsp:nvSpPr>
      <dsp:spPr>
        <a:xfrm>
          <a:off x="482231" y="215975"/>
          <a:ext cx="1622245" cy="1498467"/>
        </a:xfrm>
        <a:prstGeom prst="pie">
          <a:avLst>
            <a:gd name="adj1" fmla="val 0"/>
            <a:gd name="adj2" fmla="val 5400000"/>
          </a:avLst>
        </a:prstGeom>
        <a:solidFill>
          <a:srgbClr val="FFCA08">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Genomför</a:t>
          </a:r>
        </a:p>
      </dsp:txBody>
      <dsp:txXfrm>
        <a:off x="1431047" y="1053658"/>
        <a:ext cx="423335" cy="290122"/>
      </dsp:txXfrm>
    </dsp:sp>
    <dsp:sp modelId="{775E4F4F-345C-4992-AE56-8252DD4D1E34}">
      <dsp:nvSpPr>
        <dsp:cNvPr id="0" name=""/>
        <dsp:cNvSpPr/>
      </dsp:nvSpPr>
      <dsp:spPr>
        <a:xfrm>
          <a:off x="452142" y="168832"/>
          <a:ext cx="1588116" cy="1588116"/>
        </a:xfrm>
        <a:prstGeom prst="pie">
          <a:avLst>
            <a:gd name="adj1" fmla="val 5400000"/>
            <a:gd name="adj2" fmla="val 10800000"/>
          </a:avLst>
        </a:prstGeom>
        <a:solidFill>
          <a:srgbClr val="92D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Följ upp</a:t>
          </a:r>
        </a:p>
      </dsp:txBody>
      <dsp:txXfrm>
        <a:off x="696973" y="1056632"/>
        <a:ext cx="414428" cy="307479"/>
      </dsp:txXfrm>
    </dsp:sp>
    <dsp:sp modelId="{77A8EC79-A352-47FD-B763-6A7E25A57F18}">
      <dsp:nvSpPr>
        <dsp:cNvPr id="0" name=""/>
        <dsp:cNvSpPr/>
      </dsp:nvSpPr>
      <dsp:spPr>
        <a:xfrm>
          <a:off x="464465" y="171799"/>
          <a:ext cx="1588116" cy="1588116"/>
        </a:xfrm>
        <a:prstGeom prst="pie">
          <a:avLst>
            <a:gd name="adj1" fmla="val 10800000"/>
            <a:gd name="adj2" fmla="val 16200000"/>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v-SE" sz="700" kern="1200">
              <a:solidFill>
                <a:sysClr val="windowText" lastClr="000000"/>
              </a:solidFill>
              <a:latin typeface="Calibri" panose="020F0502020204030204"/>
              <a:ea typeface="+mn-ea"/>
              <a:cs typeface="+mn-cs"/>
            </a:rPr>
            <a:t>Lär och Agera</a:t>
          </a:r>
        </a:p>
      </dsp:txBody>
      <dsp:txXfrm>
        <a:off x="709297" y="564636"/>
        <a:ext cx="414428" cy="307479"/>
      </dsp:txXfrm>
    </dsp:sp>
    <dsp:sp modelId="{45A74125-984C-4060-85F2-BF9645C78497}">
      <dsp:nvSpPr>
        <dsp:cNvPr id="0" name=""/>
        <dsp:cNvSpPr/>
      </dsp:nvSpPr>
      <dsp:spPr>
        <a:xfrm>
          <a:off x="385277" y="73487"/>
          <a:ext cx="1784740" cy="1784740"/>
        </a:xfrm>
        <a:prstGeom prst="circularArrow">
          <a:avLst>
            <a:gd name="adj1" fmla="val 5085"/>
            <a:gd name="adj2" fmla="val 327528"/>
            <a:gd name="adj3" fmla="val 21272472"/>
            <a:gd name="adj4" fmla="val 162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E048F229-5193-4513-B5F7-4E35C0E7329F}">
      <dsp:nvSpPr>
        <dsp:cNvPr id="0" name=""/>
        <dsp:cNvSpPr/>
      </dsp:nvSpPr>
      <dsp:spPr>
        <a:xfrm>
          <a:off x="385783" y="52848"/>
          <a:ext cx="1784740" cy="1784740"/>
        </a:xfrm>
        <a:prstGeom prst="circularArrow">
          <a:avLst>
            <a:gd name="adj1" fmla="val 5085"/>
            <a:gd name="adj2" fmla="val 327528"/>
            <a:gd name="adj3" fmla="val 5072472"/>
            <a:gd name="adj4" fmla="val 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34C59CC6-DD57-4D78-B5B7-C3427C3C45BD}">
      <dsp:nvSpPr>
        <dsp:cNvPr id="0" name=""/>
        <dsp:cNvSpPr/>
      </dsp:nvSpPr>
      <dsp:spPr>
        <a:xfrm>
          <a:off x="353830" y="70520"/>
          <a:ext cx="1784740" cy="1784740"/>
        </a:xfrm>
        <a:prstGeom prst="circularArrow">
          <a:avLst>
            <a:gd name="adj1" fmla="val 5085"/>
            <a:gd name="adj2" fmla="val 327528"/>
            <a:gd name="adj3" fmla="val 10472472"/>
            <a:gd name="adj4" fmla="val 54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 modelId="{17534E52-B355-4C58-A799-8E78E2546ED6}">
      <dsp:nvSpPr>
        <dsp:cNvPr id="0" name=""/>
        <dsp:cNvSpPr/>
      </dsp:nvSpPr>
      <dsp:spPr>
        <a:xfrm>
          <a:off x="366153" y="73487"/>
          <a:ext cx="1784740" cy="1784740"/>
        </a:xfrm>
        <a:prstGeom prst="circularArrow">
          <a:avLst>
            <a:gd name="adj1" fmla="val 5085"/>
            <a:gd name="adj2" fmla="val 327528"/>
            <a:gd name="adj3" fmla="val 15872472"/>
            <a:gd name="adj4" fmla="val 10800000"/>
            <a:gd name="adj5" fmla="val 5932"/>
          </a:avLst>
        </a:prstGeom>
        <a:solidFill>
          <a:sysClr val="windowText" lastClr="000000">
            <a:lumMod val="50000"/>
            <a:lumOff val="50000"/>
          </a:sys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F63924ED-EC2D-4826-8A7F-784A5FE8CF8C}" type="datetimeFigureOut">
              <a:rPr lang="sv-SE" smtClean="0"/>
              <a:t>2020-05-04</a:t>
            </a:fld>
            <a:endParaRPr lang="sv-SE"/>
          </a:p>
        </p:txBody>
      </p:sp>
      <p:sp>
        <p:nvSpPr>
          <p:cNvPr id="4" name="Platshållare för bildobjekt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A0C66686-03AF-4ECA-AEDB-71DEF3E3B0B7}" type="slidenum">
              <a:rPr lang="sv-SE" smtClean="0"/>
              <a:t>‹#›</a:t>
            </a:fld>
            <a:endParaRPr lang="sv-SE"/>
          </a:p>
        </p:txBody>
      </p:sp>
    </p:spTree>
    <p:extLst>
      <p:ext uri="{BB962C8B-B14F-4D97-AF65-F5344CB8AC3E}">
        <p14:creationId xmlns:p14="http://schemas.microsoft.com/office/powerpoint/2010/main" val="2737372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Johanna</a:t>
            </a:r>
          </a:p>
        </p:txBody>
      </p:sp>
      <p:sp>
        <p:nvSpPr>
          <p:cNvPr id="4" name="Platshållare för bildnummer 3"/>
          <p:cNvSpPr>
            <a:spLocks noGrp="1"/>
          </p:cNvSpPr>
          <p:nvPr>
            <p:ph type="sldNum" sz="quarter" idx="5"/>
          </p:nvPr>
        </p:nvSpPr>
        <p:spPr/>
        <p:txBody>
          <a:bodyPr/>
          <a:lstStyle/>
          <a:p>
            <a:fld id="{A0C66686-03AF-4ECA-AEDB-71DEF3E3B0B7}" type="slidenum">
              <a:rPr lang="sv-SE" smtClean="0"/>
              <a:t>1</a:t>
            </a:fld>
            <a:endParaRPr lang="sv-SE"/>
          </a:p>
        </p:txBody>
      </p:sp>
    </p:spTree>
    <p:extLst>
      <p:ext uri="{BB962C8B-B14F-4D97-AF65-F5344CB8AC3E}">
        <p14:creationId xmlns:p14="http://schemas.microsoft.com/office/powerpoint/2010/main" val="1067779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76DCA4E5-78CB-4D12-93BE-37D37CFCC92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41B3785E-AC54-4763-B6D7-BCF817769703}" type="slidenum">
              <a:rPr lang="sv-SE" altLang="sv-SE" sz="1300" smtClean="0">
                <a:ea typeface="Arial Unicode MS" charset="-128"/>
              </a:rPr>
              <a:pPr>
                <a:spcBef>
                  <a:spcPct val="0"/>
                </a:spcBef>
              </a:pPr>
              <a:t>10</a:t>
            </a:fld>
            <a:endParaRPr lang="sv-SE" altLang="sv-SE" sz="1300">
              <a:ea typeface="Arial Unicode MS" charset="-128"/>
            </a:endParaRPr>
          </a:p>
        </p:txBody>
      </p:sp>
      <p:sp>
        <p:nvSpPr>
          <p:cNvPr id="6147" name="Rectangle 1">
            <a:extLst>
              <a:ext uri="{FF2B5EF4-FFF2-40B4-BE49-F238E27FC236}">
                <a16:creationId xmlns:a16="http://schemas.microsoft.com/office/drawing/2014/main" id="{68FFF56F-CC6D-4140-BA7C-0A5B1A46E4C7}"/>
              </a:ext>
            </a:extLst>
          </p:cNvPr>
          <p:cNvSpPr>
            <a:spLocks noGrp="1" noRot="1" noChangeAspect="1" noChangeArrowheads="1" noTextEdit="1"/>
          </p:cNvSpPr>
          <p:nvPr>
            <p:ph type="sldImg"/>
          </p:nvPr>
        </p:nvSpPr>
        <p:spPr>
          <a:xfrm>
            <a:off x="-222250" y="820738"/>
            <a:ext cx="7185025" cy="40417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1C104EE8-0877-478E-8456-E3958AEFB906}"/>
              </a:ext>
            </a:extLst>
          </p:cNvPr>
          <p:cNvSpPr>
            <a:spLocks noGrp="1" noChangeArrowheads="1"/>
          </p:cNvSpPr>
          <p:nvPr>
            <p:ph type="body" idx="1"/>
          </p:nvPr>
        </p:nvSpPr>
        <p:spPr>
          <a:xfrm>
            <a:off x="673631" y="5121784"/>
            <a:ext cx="5393768" cy="48528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sv-SE" altLang="sv-SE" dirty="0"/>
              <a:t>Carina</a:t>
            </a:r>
          </a:p>
        </p:txBody>
      </p:sp>
    </p:spTree>
    <p:extLst>
      <p:ext uri="{BB962C8B-B14F-4D97-AF65-F5344CB8AC3E}">
        <p14:creationId xmlns:p14="http://schemas.microsoft.com/office/powerpoint/2010/main" val="3819460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76DCA4E5-78CB-4D12-93BE-37D37CFCC92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41B3785E-AC54-4763-B6D7-BCF817769703}" type="slidenum">
              <a:rPr lang="sv-SE" altLang="sv-SE" sz="1300" smtClean="0">
                <a:ea typeface="Arial Unicode MS" charset="-128"/>
              </a:rPr>
              <a:pPr>
                <a:spcBef>
                  <a:spcPct val="0"/>
                </a:spcBef>
              </a:pPr>
              <a:t>11</a:t>
            </a:fld>
            <a:endParaRPr lang="sv-SE" altLang="sv-SE" sz="1300">
              <a:ea typeface="Arial Unicode MS" charset="-128"/>
            </a:endParaRPr>
          </a:p>
        </p:txBody>
      </p:sp>
      <p:sp>
        <p:nvSpPr>
          <p:cNvPr id="6147" name="Rectangle 1">
            <a:extLst>
              <a:ext uri="{FF2B5EF4-FFF2-40B4-BE49-F238E27FC236}">
                <a16:creationId xmlns:a16="http://schemas.microsoft.com/office/drawing/2014/main" id="{68FFF56F-CC6D-4140-BA7C-0A5B1A46E4C7}"/>
              </a:ext>
            </a:extLst>
          </p:cNvPr>
          <p:cNvSpPr>
            <a:spLocks noGrp="1" noRot="1" noChangeAspect="1" noChangeArrowheads="1" noTextEdit="1"/>
          </p:cNvSpPr>
          <p:nvPr>
            <p:ph type="sldImg"/>
          </p:nvPr>
        </p:nvSpPr>
        <p:spPr>
          <a:xfrm>
            <a:off x="-222250" y="820738"/>
            <a:ext cx="7185025" cy="40417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1C104EE8-0877-478E-8456-E3958AEFB906}"/>
              </a:ext>
            </a:extLst>
          </p:cNvPr>
          <p:cNvSpPr>
            <a:spLocks noGrp="1" noChangeArrowheads="1"/>
          </p:cNvSpPr>
          <p:nvPr>
            <p:ph type="body" idx="1"/>
          </p:nvPr>
        </p:nvSpPr>
        <p:spPr>
          <a:xfrm>
            <a:off x="673631" y="5121784"/>
            <a:ext cx="5393768" cy="48528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sv-SE" altLang="sv-SE" dirty="0"/>
              <a:t>Carina</a:t>
            </a:r>
          </a:p>
        </p:txBody>
      </p:sp>
    </p:spTree>
    <p:extLst>
      <p:ext uri="{BB962C8B-B14F-4D97-AF65-F5344CB8AC3E}">
        <p14:creationId xmlns:p14="http://schemas.microsoft.com/office/powerpoint/2010/main" val="4192002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76DCA4E5-78CB-4D12-93BE-37D37CFCC92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41B3785E-AC54-4763-B6D7-BCF817769703}" type="slidenum">
              <a:rPr lang="sv-SE" altLang="sv-SE" sz="1300" smtClean="0">
                <a:ea typeface="Arial Unicode MS" charset="-128"/>
              </a:rPr>
              <a:pPr>
                <a:spcBef>
                  <a:spcPct val="0"/>
                </a:spcBef>
              </a:pPr>
              <a:t>12</a:t>
            </a:fld>
            <a:endParaRPr lang="sv-SE" altLang="sv-SE" sz="1300">
              <a:ea typeface="Arial Unicode MS" charset="-128"/>
            </a:endParaRPr>
          </a:p>
        </p:txBody>
      </p:sp>
      <p:sp>
        <p:nvSpPr>
          <p:cNvPr id="6147" name="Rectangle 1">
            <a:extLst>
              <a:ext uri="{FF2B5EF4-FFF2-40B4-BE49-F238E27FC236}">
                <a16:creationId xmlns:a16="http://schemas.microsoft.com/office/drawing/2014/main" id="{68FFF56F-CC6D-4140-BA7C-0A5B1A46E4C7}"/>
              </a:ext>
            </a:extLst>
          </p:cNvPr>
          <p:cNvSpPr>
            <a:spLocks noGrp="1" noRot="1" noChangeAspect="1" noChangeArrowheads="1" noTextEdit="1"/>
          </p:cNvSpPr>
          <p:nvPr>
            <p:ph type="sldImg"/>
          </p:nvPr>
        </p:nvSpPr>
        <p:spPr>
          <a:xfrm>
            <a:off x="-222250" y="820738"/>
            <a:ext cx="7185025" cy="40417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1C104EE8-0877-478E-8456-E3958AEFB906}"/>
              </a:ext>
            </a:extLst>
          </p:cNvPr>
          <p:cNvSpPr>
            <a:spLocks noGrp="1" noChangeArrowheads="1"/>
          </p:cNvSpPr>
          <p:nvPr>
            <p:ph type="body" idx="1"/>
          </p:nvPr>
        </p:nvSpPr>
        <p:spPr>
          <a:xfrm>
            <a:off x="673631" y="5121784"/>
            <a:ext cx="5393768" cy="48528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sv-SE" altLang="sv-SE" dirty="0"/>
              <a:t>Carina</a:t>
            </a:r>
          </a:p>
        </p:txBody>
      </p:sp>
    </p:spTree>
    <p:extLst>
      <p:ext uri="{BB962C8B-B14F-4D97-AF65-F5344CB8AC3E}">
        <p14:creationId xmlns:p14="http://schemas.microsoft.com/office/powerpoint/2010/main" val="3557533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76DCA4E5-78CB-4D12-93BE-37D37CFCC92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41B3785E-AC54-4763-B6D7-BCF817769703}" type="slidenum">
              <a:rPr lang="sv-SE" altLang="sv-SE" sz="1300" smtClean="0">
                <a:ea typeface="Arial Unicode MS" charset="-128"/>
              </a:rPr>
              <a:pPr>
                <a:spcBef>
                  <a:spcPct val="0"/>
                </a:spcBef>
              </a:pPr>
              <a:t>13</a:t>
            </a:fld>
            <a:endParaRPr lang="sv-SE" altLang="sv-SE" sz="1300">
              <a:ea typeface="Arial Unicode MS" charset="-128"/>
            </a:endParaRPr>
          </a:p>
        </p:txBody>
      </p:sp>
      <p:sp>
        <p:nvSpPr>
          <p:cNvPr id="6147" name="Rectangle 1">
            <a:extLst>
              <a:ext uri="{FF2B5EF4-FFF2-40B4-BE49-F238E27FC236}">
                <a16:creationId xmlns:a16="http://schemas.microsoft.com/office/drawing/2014/main" id="{68FFF56F-CC6D-4140-BA7C-0A5B1A46E4C7}"/>
              </a:ext>
            </a:extLst>
          </p:cNvPr>
          <p:cNvSpPr>
            <a:spLocks noGrp="1" noRot="1" noChangeAspect="1" noChangeArrowheads="1" noTextEdit="1"/>
          </p:cNvSpPr>
          <p:nvPr>
            <p:ph type="sldImg"/>
          </p:nvPr>
        </p:nvSpPr>
        <p:spPr>
          <a:xfrm>
            <a:off x="-222250" y="820738"/>
            <a:ext cx="7185025" cy="40417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1C104EE8-0877-478E-8456-E3958AEFB906}"/>
              </a:ext>
            </a:extLst>
          </p:cNvPr>
          <p:cNvSpPr>
            <a:spLocks noGrp="1" noChangeArrowheads="1"/>
          </p:cNvSpPr>
          <p:nvPr>
            <p:ph type="body" idx="1"/>
          </p:nvPr>
        </p:nvSpPr>
        <p:spPr>
          <a:xfrm>
            <a:off x="673631" y="5121784"/>
            <a:ext cx="5393768" cy="48528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sv-SE" altLang="sv-SE" dirty="0"/>
              <a:t>Carina</a:t>
            </a:r>
          </a:p>
        </p:txBody>
      </p:sp>
    </p:spTree>
    <p:extLst>
      <p:ext uri="{BB962C8B-B14F-4D97-AF65-F5344CB8AC3E}">
        <p14:creationId xmlns:p14="http://schemas.microsoft.com/office/powerpoint/2010/main" val="4019442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76DCA4E5-78CB-4D12-93BE-37D37CFCC92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41B3785E-AC54-4763-B6D7-BCF817769703}" type="slidenum">
              <a:rPr lang="sv-SE" altLang="sv-SE" sz="1300" smtClean="0">
                <a:ea typeface="Arial Unicode MS" charset="-128"/>
              </a:rPr>
              <a:pPr>
                <a:spcBef>
                  <a:spcPct val="0"/>
                </a:spcBef>
              </a:pPr>
              <a:t>14</a:t>
            </a:fld>
            <a:endParaRPr lang="sv-SE" altLang="sv-SE" sz="1300">
              <a:ea typeface="Arial Unicode MS" charset="-128"/>
            </a:endParaRPr>
          </a:p>
        </p:txBody>
      </p:sp>
      <p:sp>
        <p:nvSpPr>
          <p:cNvPr id="6147" name="Rectangle 1">
            <a:extLst>
              <a:ext uri="{FF2B5EF4-FFF2-40B4-BE49-F238E27FC236}">
                <a16:creationId xmlns:a16="http://schemas.microsoft.com/office/drawing/2014/main" id="{68FFF56F-CC6D-4140-BA7C-0A5B1A46E4C7}"/>
              </a:ext>
            </a:extLst>
          </p:cNvPr>
          <p:cNvSpPr>
            <a:spLocks noGrp="1" noRot="1" noChangeAspect="1" noChangeArrowheads="1" noTextEdit="1"/>
          </p:cNvSpPr>
          <p:nvPr>
            <p:ph type="sldImg"/>
          </p:nvPr>
        </p:nvSpPr>
        <p:spPr>
          <a:xfrm>
            <a:off x="-222250" y="820738"/>
            <a:ext cx="7185025" cy="40417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1C104EE8-0877-478E-8456-E3958AEFB906}"/>
              </a:ext>
            </a:extLst>
          </p:cNvPr>
          <p:cNvSpPr>
            <a:spLocks noGrp="1" noChangeArrowheads="1"/>
          </p:cNvSpPr>
          <p:nvPr>
            <p:ph type="body" idx="1"/>
          </p:nvPr>
        </p:nvSpPr>
        <p:spPr>
          <a:xfrm>
            <a:off x="673631" y="5121784"/>
            <a:ext cx="5393768" cy="48528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sv-SE" altLang="sv-SE" dirty="0"/>
              <a:t>Kicki</a:t>
            </a:r>
          </a:p>
        </p:txBody>
      </p:sp>
    </p:spTree>
    <p:extLst>
      <p:ext uri="{BB962C8B-B14F-4D97-AF65-F5344CB8AC3E}">
        <p14:creationId xmlns:p14="http://schemas.microsoft.com/office/powerpoint/2010/main" val="3968633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76DCA4E5-78CB-4D12-93BE-37D37CFCC92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41B3785E-AC54-4763-B6D7-BCF817769703}" type="slidenum">
              <a:rPr lang="sv-SE" altLang="sv-SE" sz="1300" smtClean="0">
                <a:ea typeface="Arial Unicode MS" charset="-128"/>
              </a:rPr>
              <a:pPr>
                <a:spcBef>
                  <a:spcPct val="0"/>
                </a:spcBef>
              </a:pPr>
              <a:t>15</a:t>
            </a:fld>
            <a:endParaRPr lang="sv-SE" altLang="sv-SE" sz="1300">
              <a:ea typeface="Arial Unicode MS" charset="-128"/>
            </a:endParaRPr>
          </a:p>
        </p:txBody>
      </p:sp>
      <p:sp>
        <p:nvSpPr>
          <p:cNvPr id="6147" name="Rectangle 1">
            <a:extLst>
              <a:ext uri="{FF2B5EF4-FFF2-40B4-BE49-F238E27FC236}">
                <a16:creationId xmlns:a16="http://schemas.microsoft.com/office/drawing/2014/main" id="{68FFF56F-CC6D-4140-BA7C-0A5B1A46E4C7}"/>
              </a:ext>
            </a:extLst>
          </p:cNvPr>
          <p:cNvSpPr>
            <a:spLocks noGrp="1" noRot="1" noChangeAspect="1" noChangeArrowheads="1" noTextEdit="1"/>
          </p:cNvSpPr>
          <p:nvPr>
            <p:ph type="sldImg"/>
          </p:nvPr>
        </p:nvSpPr>
        <p:spPr>
          <a:xfrm>
            <a:off x="-222250" y="820738"/>
            <a:ext cx="7185025" cy="40417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1C104EE8-0877-478E-8456-E3958AEFB906}"/>
              </a:ext>
            </a:extLst>
          </p:cNvPr>
          <p:cNvSpPr>
            <a:spLocks noGrp="1" noChangeArrowheads="1"/>
          </p:cNvSpPr>
          <p:nvPr>
            <p:ph type="body" idx="1"/>
          </p:nvPr>
        </p:nvSpPr>
        <p:spPr>
          <a:xfrm>
            <a:off x="673631" y="5121784"/>
            <a:ext cx="5393768" cy="48528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sv-SE" altLang="sv-SE" dirty="0"/>
              <a:t>Kicki</a:t>
            </a:r>
          </a:p>
        </p:txBody>
      </p:sp>
    </p:spTree>
    <p:extLst>
      <p:ext uri="{BB962C8B-B14F-4D97-AF65-F5344CB8AC3E}">
        <p14:creationId xmlns:p14="http://schemas.microsoft.com/office/powerpoint/2010/main" val="3667925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76DCA4E5-78CB-4D12-93BE-37D37CFCC92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41B3785E-AC54-4763-B6D7-BCF817769703}" type="slidenum">
              <a:rPr lang="sv-SE" altLang="sv-SE" sz="1300" smtClean="0">
                <a:ea typeface="Arial Unicode MS" charset="-128"/>
              </a:rPr>
              <a:pPr>
                <a:spcBef>
                  <a:spcPct val="0"/>
                </a:spcBef>
              </a:pPr>
              <a:t>16</a:t>
            </a:fld>
            <a:endParaRPr lang="sv-SE" altLang="sv-SE" sz="1300">
              <a:ea typeface="Arial Unicode MS" charset="-128"/>
            </a:endParaRPr>
          </a:p>
        </p:txBody>
      </p:sp>
      <p:sp>
        <p:nvSpPr>
          <p:cNvPr id="6147" name="Rectangle 1">
            <a:extLst>
              <a:ext uri="{FF2B5EF4-FFF2-40B4-BE49-F238E27FC236}">
                <a16:creationId xmlns:a16="http://schemas.microsoft.com/office/drawing/2014/main" id="{68FFF56F-CC6D-4140-BA7C-0A5B1A46E4C7}"/>
              </a:ext>
            </a:extLst>
          </p:cNvPr>
          <p:cNvSpPr>
            <a:spLocks noGrp="1" noRot="1" noChangeAspect="1" noChangeArrowheads="1" noTextEdit="1"/>
          </p:cNvSpPr>
          <p:nvPr>
            <p:ph type="sldImg"/>
          </p:nvPr>
        </p:nvSpPr>
        <p:spPr>
          <a:xfrm>
            <a:off x="-222250" y="820738"/>
            <a:ext cx="7185025" cy="40417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1C104EE8-0877-478E-8456-E3958AEFB906}"/>
              </a:ext>
            </a:extLst>
          </p:cNvPr>
          <p:cNvSpPr>
            <a:spLocks noGrp="1" noChangeArrowheads="1"/>
          </p:cNvSpPr>
          <p:nvPr>
            <p:ph type="body" idx="1"/>
          </p:nvPr>
        </p:nvSpPr>
        <p:spPr>
          <a:xfrm>
            <a:off x="673631" y="5121784"/>
            <a:ext cx="5393768" cy="48528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sv-SE" altLang="sv-SE" dirty="0"/>
              <a:t>Kicki</a:t>
            </a:r>
          </a:p>
        </p:txBody>
      </p:sp>
    </p:spTree>
    <p:extLst>
      <p:ext uri="{BB962C8B-B14F-4D97-AF65-F5344CB8AC3E}">
        <p14:creationId xmlns:p14="http://schemas.microsoft.com/office/powerpoint/2010/main" val="2575546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76DCA4E5-78CB-4D12-93BE-37D37CFCC92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41B3785E-AC54-4763-B6D7-BCF817769703}" type="slidenum">
              <a:rPr lang="sv-SE" altLang="sv-SE" sz="1300" smtClean="0">
                <a:ea typeface="Arial Unicode MS" charset="-128"/>
              </a:rPr>
              <a:pPr>
                <a:spcBef>
                  <a:spcPct val="0"/>
                </a:spcBef>
              </a:pPr>
              <a:t>17</a:t>
            </a:fld>
            <a:endParaRPr lang="sv-SE" altLang="sv-SE" sz="1300">
              <a:ea typeface="Arial Unicode MS" charset="-128"/>
            </a:endParaRPr>
          </a:p>
        </p:txBody>
      </p:sp>
      <p:sp>
        <p:nvSpPr>
          <p:cNvPr id="6147" name="Rectangle 1">
            <a:extLst>
              <a:ext uri="{FF2B5EF4-FFF2-40B4-BE49-F238E27FC236}">
                <a16:creationId xmlns:a16="http://schemas.microsoft.com/office/drawing/2014/main" id="{68FFF56F-CC6D-4140-BA7C-0A5B1A46E4C7}"/>
              </a:ext>
            </a:extLst>
          </p:cNvPr>
          <p:cNvSpPr>
            <a:spLocks noGrp="1" noRot="1" noChangeAspect="1" noChangeArrowheads="1" noTextEdit="1"/>
          </p:cNvSpPr>
          <p:nvPr>
            <p:ph type="sldImg"/>
          </p:nvPr>
        </p:nvSpPr>
        <p:spPr>
          <a:xfrm>
            <a:off x="-222250" y="820738"/>
            <a:ext cx="7185025" cy="40417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1C104EE8-0877-478E-8456-E3958AEFB906}"/>
              </a:ext>
            </a:extLst>
          </p:cNvPr>
          <p:cNvSpPr>
            <a:spLocks noGrp="1" noChangeArrowheads="1"/>
          </p:cNvSpPr>
          <p:nvPr>
            <p:ph type="body" idx="1"/>
          </p:nvPr>
        </p:nvSpPr>
        <p:spPr>
          <a:xfrm>
            <a:off x="673631" y="5121784"/>
            <a:ext cx="5393768" cy="48528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sv-SE" altLang="sv-SE" dirty="0"/>
              <a:t>Kicki</a:t>
            </a:r>
          </a:p>
        </p:txBody>
      </p:sp>
    </p:spTree>
    <p:extLst>
      <p:ext uri="{BB962C8B-B14F-4D97-AF65-F5344CB8AC3E}">
        <p14:creationId xmlns:p14="http://schemas.microsoft.com/office/powerpoint/2010/main" val="2377565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76DCA4E5-78CB-4D12-93BE-37D37CFCC92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41B3785E-AC54-4763-B6D7-BCF817769703}" type="slidenum">
              <a:rPr lang="sv-SE" altLang="sv-SE" sz="1300" smtClean="0">
                <a:ea typeface="Arial Unicode MS" charset="-128"/>
              </a:rPr>
              <a:pPr>
                <a:spcBef>
                  <a:spcPct val="0"/>
                </a:spcBef>
              </a:pPr>
              <a:t>18</a:t>
            </a:fld>
            <a:endParaRPr lang="sv-SE" altLang="sv-SE" sz="1300">
              <a:ea typeface="Arial Unicode MS" charset="-128"/>
            </a:endParaRPr>
          </a:p>
        </p:txBody>
      </p:sp>
      <p:sp>
        <p:nvSpPr>
          <p:cNvPr id="6147" name="Rectangle 1">
            <a:extLst>
              <a:ext uri="{FF2B5EF4-FFF2-40B4-BE49-F238E27FC236}">
                <a16:creationId xmlns:a16="http://schemas.microsoft.com/office/drawing/2014/main" id="{68FFF56F-CC6D-4140-BA7C-0A5B1A46E4C7}"/>
              </a:ext>
            </a:extLst>
          </p:cNvPr>
          <p:cNvSpPr>
            <a:spLocks noGrp="1" noRot="1" noChangeAspect="1" noChangeArrowheads="1" noTextEdit="1"/>
          </p:cNvSpPr>
          <p:nvPr>
            <p:ph type="sldImg"/>
          </p:nvPr>
        </p:nvSpPr>
        <p:spPr>
          <a:xfrm>
            <a:off x="-222250" y="820738"/>
            <a:ext cx="7185025" cy="40417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1C104EE8-0877-478E-8456-E3958AEFB906}"/>
              </a:ext>
            </a:extLst>
          </p:cNvPr>
          <p:cNvSpPr>
            <a:spLocks noGrp="1" noChangeArrowheads="1"/>
          </p:cNvSpPr>
          <p:nvPr>
            <p:ph type="body" idx="1"/>
          </p:nvPr>
        </p:nvSpPr>
        <p:spPr>
          <a:xfrm>
            <a:off x="673631" y="5121784"/>
            <a:ext cx="5393768" cy="48528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sv-SE" altLang="sv-SE" dirty="0"/>
              <a:t>Kicki</a:t>
            </a:r>
          </a:p>
        </p:txBody>
      </p:sp>
    </p:spTree>
    <p:extLst>
      <p:ext uri="{BB962C8B-B14F-4D97-AF65-F5344CB8AC3E}">
        <p14:creationId xmlns:p14="http://schemas.microsoft.com/office/powerpoint/2010/main" val="1482093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76DCA4E5-78CB-4D12-93BE-37D37CFCC92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41B3785E-AC54-4763-B6D7-BCF817769703}" type="slidenum">
              <a:rPr lang="sv-SE" altLang="sv-SE" sz="1300" smtClean="0">
                <a:ea typeface="Arial Unicode MS" charset="-128"/>
              </a:rPr>
              <a:pPr>
                <a:spcBef>
                  <a:spcPct val="0"/>
                </a:spcBef>
              </a:pPr>
              <a:t>19</a:t>
            </a:fld>
            <a:endParaRPr lang="sv-SE" altLang="sv-SE" sz="1300">
              <a:ea typeface="Arial Unicode MS" charset="-128"/>
            </a:endParaRPr>
          </a:p>
        </p:txBody>
      </p:sp>
      <p:sp>
        <p:nvSpPr>
          <p:cNvPr id="6147" name="Rectangle 1">
            <a:extLst>
              <a:ext uri="{FF2B5EF4-FFF2-40B4-BE49-F238E27FC236}">
                <a16:creationId xmlns:a16="http://schemas.microsoft.com/office/drawing/2014/main" id="{68FFF56F-CC6D-4140-BA7C-0A5B1A46E4C7}"/>
              </a:ext>
            </a:extLst>
          </p:cNvPr>
          <p:cNvSpPr>
            <a:spLocks noGrp="1" noRot="1" noChangeAspect="1" noChangeArrowheads="1" noTextEdit="1"/>
          </p:cNvSpPr>
          <p:nvPr>
            <p:ph type="sldImg"/>
          </p:nvPr>
        </p:nvSpPr>
        <p:spPr>
          <a:xfrm>
            <a:off x="-222250" y="820738"/>
            <a:ext cx="7185025" cy="40417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1C104EE8-0877-478E-8456-E3958AEFB906}"/>
              </a:ext>
            </a:extLst>
          </p:cNvPr>
          <p:cNvSpPr>
            <a:spLocks noGrp="1" noChangeArrowheads="1"/>
          </p:cNvSpPr>
          <p:nvPr>
            <p:ph type="body" idx="1"/>
          </p:nvPr>
        </p:nvSpPr>
        <p:spPr>
          <a:xfrm>
            <a:off x="673631" y="5121784"/>
            <a:ext cx="5393768" cy="48528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sv-SE" altLang="sv-SE" dirty="0"/>
              <a:t>Martina</a:t>
            </a:r>
          </a:p>
        </p:txBody>
      </p:sp>
    </p:spTree>
    <p:extLst>
      <p:ext uri="{BB962C8B-B14F-4D97-AF65-F5344CB8AC3E}">
        <p14:creationId xmlns:p14="http://schemas.microsoft.com/office/powerpoint/2010/main" val="2068134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76DCA4E5-78CB-4D12-93BE-37D37CFCC92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41B3785E-AC54-4763-B6D7-BCF817769703}" type="slidenum">
              <a:rPr lang="sv-SE" altLang="sv-SE" sz="1300" smtClean="0">
                <a:ea typeface="Arial Unicode MS" charset="-128"/>
              </a:rPr>
              <a:pPr>
                <a:spcBef>
                  <a:spcPct val="0"/>
                </a:spcBef>
              </a:pPr>
              <a:t>2</a:t>
            </a:fld>
            <a:endParaRPr lang="sv-SE" altLang="sv-SE" sz="1300">
              <a:ea typeface="Arial Unicode MS" charset="-128"/>
            </a:endParaRPr>
          </a:p>
        </p:txBody>
      </p:sp>
      <p:sp>
        <p:nvSpPr>
          <p:cNvPr id="6147" name="Rectangle 1">
            <a:extLst>
              <a:ext uri="{FF2B5EF4-FFF2-40B4-BE49-F238E27FC236}">
                <a16:creationId xmlns:a16="http://schemas.microsoft.com/office/drawing/2014/main" id="{68FFF56F-CC6D-4140-BA7C-0A5B1A46E4C7}"/>
              </a:ext>
            </a:extLst>
          </p:cNvPr>
          <p:cNvSpPr>
            <a:spLocks noGrp="1" noRot="1" noChangeAspect="1" noChangeArrowheads="1" noTextEdit="1"/>
          </p:cNvSpPr>
          <p:nvPr>
            <p:ph type="sldImg"/>
          </p:nvPr>
        </p:nvSpPr>
        <p:spPr>
          <a:xfrm>
            <a:off x="-222250" y="820738"/>
            <a:ext cx="7185025" cy="40417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1C104EE8-0877-478E-8456-E3958AEFB906}"/>
              </a:ext>
            </a:extLst>
          </p:cNvPr>
          <p:cNvSpPr>
            <a:spLocks noGrp="1" noChangeArrowheads="1"/>
          </p:cNvSpPr>
          <p:nvPr>
            <p:ph type="body" idx="1"/>
          </p:nvPr>
        </p:nvSpPr>
        <p:spPr>
          <a:xfrm>
            <a:off x="673631" y="5121784"/>
            <a:ext cx="5393768" cy="48528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sv-SE" altLang="sv-SE" dirty="0"/>
              <a:t>Johanna</a:t>
            </a:r>
          </a:p>
        </p:txBody>
      </p:sp>
    </p:spTree>
    <p:extLst>
      <p:ext uri="{BB962C8B-B14F-4D97-AF65-F5344CB8AC3E}">
        <p14:creationId xmlns:p14="http://schemas.microsoft.com/office/powerpoint/2010/main" val="94999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76DCA4E5-78CB-4D12-93BE-37D37CFCC92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41B3785E-AC54-4763-B6D7-BCF817769703}" type="slidenum">
              <a:rPr lang="sv-SE" altLang="sv-SE" sz="1300" smtClean="0">
                <a:ea typeface="Arial Unicode MS" charset="-128"/>
              </a:rPr>
              <a:pPr>
                <a:spcBef>
                  <a:spcPct val="0"/>
                </a:spcBef>
              </a:pPr>
              <a:t>20</a:t>
            </a:fld>
            <a:endParaRPr lang="sv-SE" altLang="sv-SE" sz="1300">
              <a:ea typeface="Arial Unicode MS" charset="-128"/>
            </a:endParaRPr>
          </a:p>
        </p:txBody>
      </p:sp>
      <p:sp>
        <p:nvSpPr>
          <p:cNvPr id="6147" name="Rectangle 1">
            <a:extLst>
              <a:ext uri="{FF2B5EF4-FFF2-40B4-BE49-F238E27FC236}">
                <a16:creationId xmlns:a16="http://schemas.microsoft.com/office/drawing/2014/main" id="{68FFF56F-CC6D-4140-BA7C-0A5B1A46E4C7}"/>
              </a:ext>
            </a:extLst>
          </p:cNvPr>
          <p:cNvSpPr>
            <a:spLocks noGrp="1" noRot="1" noChangeAspect="1" noChangeArrowheads="1" noTextEdit="1"/>
          </p:cNvSpPr>
          <p:nvPr>
            <p:ph type="sldImg"/>
          </p:nvPr>
        </p:nvSpPr>
        <p:spPr>
          <a:xfrm>
            <a:off x="-222250" y="820738"/>
            <a:ext cx="7185025" cy="40417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1C104EE8-0877-478E-8456-E3958AEFB906}"/>
              </a:ext>
            </a:extLst>
          </p:cNvPr>
          <p:cNvSpPr>
            <a:spLocks noGrp="1" noChangeArrowheads="1"/>
          </p:cNvSpPr>
          <p:nvPr>
            <p:ph type="body" idx="1"/>
          </p:nvPr>
        </p:nvSpPr>
        <p:spPr>
          <a:xfrm>
            <a:off x="673631" y="5121784"/>
            <a:ext cx="5393768" cy="48528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sv-SE" altLang="sv-SE" dirty="0"/>
              <a:t>Carina</a:t>
            </a:r>
          </a:p>
        </p:txBody>
      </p:sp>
    </p:spTree>
    <p:extLst>
      <p:ext uri="{BB962C8B-B14F-4D97-AF65-F5344CB8AC3E}">
        <p14:creationId xmlns:p14="http://schemas.microsoft.com/office/powerpoint/2010/main" val="2366025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76DCA4E5-78CB-4D12-93BE-37D37CFCC92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41B3785E-AC54-4763-B6D7-BCF817769703}" type="slidenum">
              <a:rPr lang="sv-SE" altLang="sv-SE" sz="1300" smtClean="0">
                <a:ea typeface="Arial Unicode MS" charset="-128"/>
              </a:rPr>
              <a:pPr>
                <a:spcBef>
                  <a:spcPct val="0"/>
                </a:spcBef>
              </a:pPr>
              <a:t>21</a:t>
            </a:fld>
            <a:endParaRPr lang="sv-SE" altLang="sv-SE" sz="1300">
              <a:ea typeface="Arial Unicode MS" charset="-128"/>
            </a:endParaRPr>
          </a:p>
        </p:txBody>
      </p:sp>
      <p:sp>
        <p:nvSpPr>
          <p:cNvPr id="6147" name="Rectangle 1">
            <a:extLst>
              <a:ext uri="{FF2B5EF4-FFF2-40B4-BE49-F238E27FC236}">
                <a16:creationId xmlns:a16="http://schemas.microsoft.com/office/drawing/2014/main" id="{68FFF56F-CC6D-4140-BA7C-0A5B1A46E4C7}"/>
              </a:ext>
            </a:extLst>
          </p:cNvPr>
          <p:cNvSpPr>
            <a:spLocks noGrp="1" noRot="1" noChangeAspect="1" noChangeArrowheads="1" noTextEdit="1"/>
          </p:cNvSpPr>
          <p:nvPr>
            <p:ph type="sldImg"/>
          </p:nvPr>
        </p:nvSpPr>
        <p:spPr>
          <a:xfrm>
            <a:off x="-222250" y="820738"/>
            <a:ext cx="7185025" cy="40417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1C104EE8-0877-478E-8456-E3958AEFB906}"/>
              </a:ext>
            </a:extLst>
          </p:cNvPr>
          <p:cNvSpPr>
            <a:spLocks noGrp="1" noChangeArrowheads="1"/>
          </p:cNvSpPr>
          <p:nvPr>
            <p:ph type="body" idx="1"/>
          </p:nvPr>
        </p:nvSpPr>
        <p:spPr>
          <a:xfrm>
            <a:off x="673631" y="5121784"/>
            <a:ext cx="5393768" cy="48528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sv-SE" altLang="sv-SE" dirty="0"/>
              <a:t>Carina</a:t>
            </a:r>
          </a:p>
        </p:txBody>
      </p:sp>
    </p:spTree>
    <p:extLst>
      <p:ext uri="{BB962C8B-B14F-4D97-AF65-F5344CB8AC3E}">
        <p14:creationId xmlns:p14="http://schemas.microsoft.com/office/powerpoint/2010/main" val="559341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76DCA4E5-78CB-4D12-93BE-37D37CFCC92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41B3785E-AC54-4763-B6D7-BCF817769703}" type="slidenum">
              <a:rPr lang="sv-SE" altLang="sv-SE" sz="1300" smtClean="0">
                <a:ea typeface="Arial Unicode MS" charset="-128"/>
              </a:rPr>
              <a:pPr>
                <a:spcBef>
                  <a:spcPct val="0"/>
                </a:spcBef>
              </a:pPr>
              <a:t>22</a:t>
            </a:fld>
            <a:endParaRPr lang="sv-SE" altLang="sv-SE" sz="1300">
              <a:ea typeface="Arial Unicode MS" charset="-128"/>
            </a:endParaRPr>
          </a:p>
        </p:txBody>
      </p:sp>
      <p:sp>
        <p:nvSpPr>
          <p:cNvPr id="6147" name="Rectangle 1">
            <a:extLst>
              <a:ext uri="{FF2B5EF4-FFF2-40B4-BE49-F238E27FC236}">
                <a16:creationId xmlns:a16="http://schemas.microsoft.com/office/drawing/2014/main" id="{68FFF56F-CC6D-4140-BA7C-0A5B1A46E4C7}"/>
              </a:ext>
            </a:extLst>
          </p:cNvPr>
          <p:cNvSpPr>
            <a:spLocks noGrp="1" noRot="1" noChangeAspect="1" noChangeArrowheads="1" noTextEdit="1"/>
          </p:cNvSpPr>
          <p:nvPr>
            <p:ph type="sldImg"/>
          </p:nvPr>
        </p:nvSpPr>
        <p:spPr>
          <a:xfrm>
            <a:off x="-222250" y="820738"/>
            <a:ext cx="7185025" cy="40417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1C104EE8-0877-478E-8456-E3958AEFB906}"/>
              </a:ext>
            </a:extLst>
          </p:cNvPr>
          <p:cNvSpPr>
            <a:spLocks noGrp="1" noChangeArrowheads="1"/>
          </p:cNvSpPr>
          <p:nvPr>
            <p:ph type="body" idx="1"/>
          </p:nvPr>
        </p:nvSpPr>
        <p:spPr>
          <a:xfrm>
            <a:off x="673631" y="5121784"/>
            <a:ext cx="5393768" cy="48528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sv-SE" altLang="sv-SE" dirty="0"/>
              <a:t>Carina</a:t>
            </a:r>
          </a:p>
        </p:txBody>
      </p:sp>
    </p:spTree>
    <p:extLst>
      <p:ext uri="{BB962C8B-B14F-4D97-AF65-F5344CB8AC3E}">
        <p14:creationId xmlns:p14="http://schemas.microsoft.com/office/powerpoint/2010/main" val="2329119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76DCA4E5-78CB-4D12-93BE-37D37CFCC92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41B3785E-AC54-4763-B6D7-BCF817769703}" type="slidenum">
              <a:rPr lang="sv-SE" altLang="sv-SE" sz="1300" smtClean="0">
                <a:ea typeface="Arial Unicode MS" charset="-128"/>
              </a:rPr>
              <a:pPr>
                <a:spcBef>
                  <a:spcPct val="0"/>
                </a:spcBef>
              </a:pPr>
              <a:t>23</a:t>
            </a:fld>
            <a:endParaRPr lang="sv-SE" altLang="sv-SE" sz="1300">
              <a:ea typeface="Arial Unicode MS" charset="-128"/>
            </a:endParaRPr>
          </a:p>
        </p:txBody>
      </p:sp>
      <p:sp>
        <p:nvSpPr>
          <p:cNvPr id="6147" name="Rectangle 1">
            <a:extLst>
              <a:ext uri="{FF2B5EF4-FFF2-40B4-BE49-F238E27FC236}">
                <a16:creationId xmlns:a16="http://schemas.microsoft.com/office/drawing/2014/main" id="{68FFF56F-CC6D-4140-BA7C-0A5B1A46E4C7}"/>
              </a:ext>
            </a:extLst>
          </p:cNvPr>
          <p:cNvSpPr>
            <a:spLocks noGrp="1" noRot="1" noChangeAspect="1" noChangeArrowheads="1" noTextEdit="1"/>
          </p:cNvSpPr>
          <p:nvPr>
            <p:ph type="sldImg"/>
          </p:nvPr>
        </p:nvSpPr>
        <p:spPr>
          <a:xfrm>
            <a:off x="-222250" y="820738"/>
            <a:ext cx="7185025" cy="40417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1C104EE8-0877-478E-8456-E3958AEFB906}"/>
              </a:ext>
            </a:extLst>
          </p:cNvPr>
          <p:cNvSpPr>
            <a:spLocks noGrp="1" noChangeArrowheads="1"/>
          </p:cNvSpPr>
          <p:nvPr>
            <p:ph type="body" idx="1"/>
          </p:nvPr>
        </p:nvSpPr>
        <p:spPr>
          <a:xfrm>
            <a:off x="673631" y="5121784"/>
            <a:ext cx="5393768" cy="48528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sv-SE" altLang="sv-SE" dirty="0"/>
              <a:t>Johanna</a:t>
            </a:r>
          </a:p>
        </p:txBody>
      </p:sp>
    </p:spTree>
    <p:extLst>
      <p:ext uri="{BB962C8B-B14F-4D97-AF65-F5344CB8AC3E}">
        <p14:creationId xmlns:p14="http://schemas.microsoft.com/office/powerpoint/2010/main" val="1309712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76DCA4E5-78CB-4D12-93BE-37D37CFCC92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41B3785E-AC54-4763-B6D7-BCF817769703}" type="slidenum">
              <a:rPr lang="sv-SE" altLang="sv-SE" sz="1300" smtClean="0">
                <a:ea typeface="Arial Unicode MS" charset="-128"/>
              </a:rPr>
              <a:pPr>
                <a:spcBef>
                  <a:spcPct val="0"/>
                </a:spcBef>
              </a:pPr>
              <a:t>24</a:t>
            </a:fld>
            <a:endParaRPr lang="sv-SE" altLang="sv-SE" sz="1300">
              <a:ea typeface="Arial Unicode MS" charset="-128"/>
            </a:endParaRPr>
          </a:p>
        </p:txBody>
      </p:sp>
      <p:sp>
        <p:nvSpPr>
          <p:cNvPr id="6147" name="Rectangle 1">
            <a:extLst>
              <a:ext uri="{FF2B5EF4-FFF2-40B4-BE49-F238E27FC236}">
                <a16:creationId xmlns:a16="http://schemas.microsoft.com/office/drawing/2014/main" id="{68FFF56F-CC6D-4140-BA7C-0A5B1A46E4C7}"/>
              </a:ext>
            </a:extLst>
          </p:cNvPr>
          <p:cNvSpPr>
            <a:spLocks noGrp="1" noRot="1" noChangeAspect="1" noChangeArrowheads="1" noTextEdit="1"/>
          </p:cNvSpPr>
          <p:nvPr>
            <p:ph type="sldImg"/>
          </p:nvPr>
        </p:nvSpPr>
        <p:spPr>
          <a:xfrm>
            <a:off x="-222250" y="820738"/>
            <a:ext cx="7185025" cy="40417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1C104EE8-0877-478E-8456-E3958AEFB906}"/>
              </a:ext>
            </a:extLst>
          </p:cNvPr>
          <p:cNvSpPr>
            <a:spLocks noGrp="1" noChangeArrowheads="1"/>
          </p:cNvSpPr>
          <p:nvPr>
            <p:ph type="body" idx="1"/>
          </p:nvPr>
        </p:nvSpPr>
        <p:spPr>
          <a:xfrm>
            <a:off x="673631" y="5121784"/>
            <a:ext cx="5393768" cy="48528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sv-SE" altLang="sv-SE" dirty="0"/>
              <a:t>Martina</a:t>
            </a:r>
          </a:p>
        </p:txBody>
      </p:sp>
    </p:spTree>
    <p:extLst>
      <p:ext uri="{BB962C8B-B14F-4D97-AF65-F5344CB8AC3E}">
        <p14:creationId xmlns:p14="http://schemas.microsoft.com/office/powerpoint/2010/main" val="2984398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76DCA4E5-78CB-4D12-93BE-37D37CFCC92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41B3785E-AC54-4763-B6D7-BCF817769703}" type="slidenum">
              <a:rPr lang="sv-SE" altLang="sv-SE" sz="1300" smtClean="0">
                <a:ea typeface="Arial Unicode MS" charset="-128"/>
              </a:rPr>
              <a:pPr>
                <a:spcBef>
                  <a:spcPct val="0"/>
                </a:spcBef>
              </a:pPr>
              <a:t>25</a:t>
            </a:fld>
            <a:endParaRPr lang="sv-SE" altLang="sv-SE" sz="1300">
              <a:ea typeface="Arial Unicode MS" charset="-128"/>
            </a:endParaRPr>
          </a:p>
        </p:txBody>
      </p:sp>
      <p:sp>
        <p:nvSpPr>
          <p:cNvPr id="6147" name="Rectangle 1">
            <a:extLst>
              <a:ext uri="{FF2B5EF4-FFF2-40B4-BE49-F238E27FC236}">
                <a16:creationId xmlns:a16="http://schemas.microsoft.com/office/drawing/2014/main" id="{68FFF56F-CC6D-4140-BA7C-0A5B1A46E4C7}"/>
              </a:ext>
            </a:extLst>
          </p:cNvPr>
          <p:cNvSpPr>
            <a:spLocks noGrp="1" noRot="1" noChangeAspect="1" noChangeArrowheads="1" noTextEdit="1"/>
          </p:cNvSpPr>
          <p:nvPr>
            <p:ph type="sldImg"/>
          </p:nvPr>
        </p:nvSpPr>
        <p:spPr>
          <a:xfrm>
            <a:off x="-222250" y="820738"/>
            <a:ext cx="7185025" cy="40417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1C104EE8-0877-478E-8456-E3958AEFB906}"/>
              </a:ext>
            </a:extLst>
          </p:cNvPr>
          <p:cNvSpPr>
            <a:spLocks noGrp="1" noChangeArrowheads="1"/>
          </p:cNvSpPr>
          <p:nvPr>
            <p:ph type="body" idx="1"/>
          </p:nvPr>
        </p:nvSpPr>
        <p:spPr>
          <a:xfrm>
            <a:off x="673631" y="5121784"/>
            <a:ext cx="5393768" cy="48528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sv-SE" altLang="sv-SE" dirty="0"/>
              <a:t>Carina</a:t>
            </a:r>
          </a:p>
        </p:txBody>
      </p:sp>
    </p:spTree>
    <p:extLst>
      <p:ext uri="{BB962C8B-B14F-4D97-AF65-F5344CB8AC3E}">
        <p14:creationId xmlns:p14="http://schemas.microsoft.com/office/powerpoint/2010/main" val="2386504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76DCA4E5-78CB-4D12-93BE-37D37CFCC92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41B3785E-AC54-4763-B6D7-BCF817769703}" type="slidenum">
              <a:rPr lang="sv-SE" altLang="sv-SE" sz="1300" smtClean="0">
                <a:ea typeface="Arial Unicode MS" charset="-128"/>
              </a:rPr>
              <a:pPr>
                <a:spcBef>
                  <a:spcPct val="0"/>
                </a:spcBef>
              </a:pPr>
              <a:t>26</a:t>
            </a:fld>
            <a:endParaRPr lang="sv-SE" altLang="sv-SE" sz="1300">
              <a:ea typeface="Arial Unicode MS" charset="-128"/>
            </a:endParaRPr>
          </a:p>
        </p:txBody>
      </p:sp>
      <p:sp>
        <p:nvSpPr>
          <p:cNvPr id="6147" name="Rectangle 1">
            <a:extLst>
              <a:ext uri="{FF2B5EF4-FFF2-40B4-BE49-F238E27FC236}">
                <a16:creationId xmlns:a16="http://schemas.microsoft.com/office/drawing/2014/main" id="{68FFF56F-CC6D-4140-BA7C-0A5B1A46E4C7}"/>
              </a:ext>
            </a:extLst>
          </p:cNvPr>
          <p:cNvSpPr>
            <a:spLocks noGrp="1" noRot="1" noChangeAspect="1" noChangeArrowheads="1" noTextEdit="1"/>
          </p:cNvSpPr>
          <p:nvPr>
            <p:ph type="sldImg"/>
          </p:nvPr>
        </p:nvSpPr>
        <p:spPr>
          <a:xfrm>
            <a:off x="-222250" y="820738"/>
            <a:ext cx="7185025" cy="40417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1C104EE8-0877-478E-8456-E3958AEFB906}"/>
              </a:ext>
            </a:extLst>
          </p:cNvPr>
          <p:cNvSpPr>
            <a:spLocks noGrp="1" noChangeArrowheads="1"/>
          </p:cNvSpPr>
          <p:nvPr>
            <p:ph type="body" idx="1"/>
          </p:nvPr>
        </p:nvSpPr>
        <p:spPr>
          <a:xfrm>
            <a:off x="673631" y="5121784"/>
            <a:ext cx="5393768" cy="48528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sv-SE" altLang="sv-SE" dirty="0"/>
              <a:t>Johanna</a:t>
            </a:r>
          </a:p>
        </p:txBody>
      </p:sp>
    </p:spTree>
    <p:extLst>
      <p:ext uri="{BB962C8B-B14F-4D97-AF65-F5344CB8AC3E}">
        <p14:creationId xmlns:p14="http://schemas.microsoft.com/office/powerpoint/2010/main" val="2277460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76DCA4E5-78CB-4D12-93BE-37D37CFCC92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41B3785E-AC54-4763-B6D7-BCF817769703}" type="slidenum">
              <a:rPr lang="sv-SE" altLang="sv-SE" sz="1300" smtClean="0">
                <a:ea typeface="Arial Unicode MS" charset="-128"/>
              </a:rPr>
              <a:pPr>
                <a:spcBef>
                  <a:spcPct val="0"/>
                </a:spcBef>
              </a:pPr>
              <a:t>3</a:t>
            </a:fld>
            <a:endParaRPr lang="sv-SE" altLang="sv-SE" sz="1300">
              <a:ea typeface="Arial Unicode MS" charset="-128"/>
            </a:endParaRPr>
          </a:p>
        </p:txBody>
      </p:sp>
      <p:sp>
        <p:nvSpPr>
          <p:cNvPr id="6147" name="Rectangle 1">
            <a:extLst>
              <a:ext uri="{FF2B5EF4-FFF2-40B4-BE49-F238E27FC236}">
                <a16:creationId xmlns:a16="http://schemas.microsoft.com/office/drawing/2014/main" id="{68FFF56F-CC6D-4140-BA7C-0A5B1A46E4C7}"/>
              </a:ext>
            </a:extLst>
          </p:cNvPr>
          <p:cNvSpPr>
            <a:spLocks noGrp="1" noRot="1" noChangeAspect="1" noChangeArrowheads="1" noTextEdit="1"/>
          </p:cNvSpPr>
          <p:nvPr>
            <p:ph type="sldImg"/>
          </p:nvPr>
        </p:nvSpPr>
        <p:spPr>
          <a:xfrm>
            <a:off x="-222250" y="820738"/>
            <a:ext cx="7185025" cy="40417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1C104EE8-0877-478E-8456-E3958AEFB906}"/>
              </a:ext>
            </a:extLst>
          </p:cNvPr>
          <p:cNvSpPr>
            <a:spLocks noGrp="1" noChangeArrowheads="1"/>
          </p:cNvSpPr>
          <p:nvPr>
            <p:ph type="body" idx="1"/>
          </p:nvPr>
        </p:nvSpPr>
        <p:spPr>
          <a:xfrm>
            <a:off x="673631" y="5121784"/>
            <a:ext cx="5393768" cy="48528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sv-SE" altLang="sv-SE" dirty="0"/>
              <a:t>Johanna</a:t>
            </a:r>
          </a:p>
        </p:txBody>
      </p:sp>
    </p:spTree>
    <p:extLst>
      <p:ext uri="{BB962C8B-B14F-4D97-AF65-F5344CB8AC3E}">
        <p14:creationId xmlns:p14="http://schemas.microsoft.com/office/powerpoint/2010/main" val="2657256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76DCA4E5-78CB-4D12-93BE-37D37CFCC92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41B3785E-AC54-4763-B6D7-BCF817769703}" type="slidenum">
              <a:rPr lang="sv-SE" altLang="sv-SE" sz="1300" smtClean="0">
                <a:ea typeface="Arial Unicode MS" charset="-128"/>
              </a:rPr>
              <a:pPr>
                <a:spcBef>
                  <a:spcPct val="0"/>
                </a:spcBef>
              </a:pPr>
              <a:t>4</a:t>
            </a:fld>
            <a:endParaRPr lang="sv-SE" altLang="sv-SE" sz="1300">
              <a:ea typeface="Arial Unicode MS" charset="-128"/>
            </a:endParaRPr>
          </a:p>
        </p:txBody>
      </p:sp>
      <p:sp>
        <p:nvSpPr>
          <p:cNvPr id="6147" name="Rectangle 1">
            <a:extLst>
              <a:ext uri="{FF2B5EF4-FFF2-40B4-BE49-F238E27FC236}">
                <a16:creationId xmlns:a16="http://schemas.microsoft.com/office/drawing/2014/main" id="{68FFF56F-CC6D-4140-BA7C-0A5B1A46E4C7}"/>
              </a:ext>
            </a:extLst>
          </p:cNvPr>
          <p:cNvSpPr>
            <a:spLocks noGrp="1" noRot="1" noChangeAspect="1" noChangeArrowheads="1" noTextEdit="1"/>
          </p:cNvSpPr>
          <p:nvPr>
            <p:ph type="sldImg"/>
          </p:nvPr>
        </p:nvSpPr>
        <p:spPr>
          <a:xfrm>
            <a:off x="-222250" y="820738"/>
            <a:ext cx="7185025" cy="40417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1C104EE8-0877-478E-8456-E3958AEFB906}"/>
              </a:ext>
            </a:extLst>
          </p:cNvPr>
          <p:cNvSpPr>
            <a:spLocks noGrp="1" noChangeArrowheads="1"/>
          </p:cNvSpPr>
          <p:nvPr>
            <p:ph type="body" idx="1"/>
          </p:nvPr>
        </p:nvSpPr>
        <p:spPr>
          <a:xfrm>
            <a:off x="673631" y="5121784"/>
            <a:ext cx="5393768" cy="48528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sv-SE" altLang="sv-SE" dirty="0"/>
              <a:t>Carina</a:t>
            </a:r>
          </a:p>
        </p:txBody>
      </p:sp>
    </p:spTree>
    <p:extLst>
      <p:ext uri="{BB962C8B-B14F-4D97-AF65-F5344CB8AC3E}">
        <p14:creationId xmlns:p14="http://schemas.microsoft.com/office/powerpoint/2010/main" val="812358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76DCA4E5-78CB-4D12-93BE-37D37CFCC92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41B3785E-AC54-4763-B6D7-BCF817769703}" type="slidenum">
              <a:rPr lang="sv-SE" altLang="sv-SE" sz="1300" smtClean="0">
                <a:ea typeface="Arial Unicode MS" charset="-128"/>
              </a:rPr>
              <a:pPr>
                <a:spcBef>
                  <a:spcPct val="0"/>
                </a:spcBef>
              </a:pPr>
              <a:t>5</a:t>
            </a:fld>
            <a:endParaRPr lang="sv-SE" altLang="sv-SE" sz="1300">
              <a:ea typeface="Arial Unicode MS" charset="-128"/>
            </a:endParaRPr>
          </a:p>
        </p:txBody>
      </p:sp>
      <p:sp>
        <p:nvSpPr>
          <p:cNvPr id="6147" name="Rectangle 1">
            <a:extLst>
              <a:ext uri="{FF2B5EF4-FFF2-40B4-BE49-F238E27FC236}">
                <a16:creationId xmlns:a16="http://schemas.microsoft.com/office/drawing/2014/main" id="{68FFF56F-CC6D-4140-BA7C-0A5B1A46E4C7}"/>
              </a:ext>
            </a:extLst>
          </p:cNvPr>
          <p:cNvSpPr>
            <a:spLocks noGrp="1" noRot="1" noChangeAspect="1" noChangeArrowheads="1" noTextEdit="1"/>
          </p:cNvSpPr>
          <p:nvPr>
            <p:ph type="sldImg"/>
          </p:nvPr>
        </p:nvSpPr>
        <p:spPr>
          <a:xfrm>
            <a:off x="-222250" y="820738"/>
            <a:ext cx="7185025" cy="40417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1C104EE8-0877-478E-8456-E3958AEFB906}"/>
              </a:ext>
            </a:extLst>
          </p:cNvPr>
          <p:cNvSpPr>
            <a:spLocks noGrp="1" noChangeArrowheads="1"/>
          </p:cNvSpPr>
          <p:nvPr>
            <p:ph type="body" idx="1"/>
          </p:nvPr>
        </p:nvSpPr>
        <p:spPr>
          <a:xfrm>
            <a:off x="673631" y="5121784"/>
            <a:ext cx="5393768" cy="48528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sv-SE" altLang="sv-SE" dirty="0"/>
              <a:t>Carina</a:t>
            </a:r>
          </a:p>
        </p:txBody>
      </p:sp>
    </p:spTree>
    <p:extLst>
      <p:ext uri="{BB962C8B-B14F-4D97-AF65-F5344CB8AC3E}">
        <p14:creationId xmlns:p14="http://schemas.microsoft.com/office/powerpoint/2010/main" val="1701452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76DCA4E5-78CB-4D12-93BE-37D37CFCC92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41B3785E-AC54-4763-B6D7-BCF817769703}" type="slidenum">
              <a:rPr lang="sv-SE" altLang="sv-SE" sz="1300" smtClean="0">
                <a:ea typeface="Arial Unicode MS" charset="-128"/>
              </a:rPr>
              <a:pPr>
                <a:spcBef>
                  <a:spcPct val="0"/>
                </a:spcBef>
              </a:pPr>
              <a:t>6</a:t>
            </a:fld>
            <a:endParaRPr lang="sv-SE" altLang="sv-SE" sz="1300">
              <a:ea typeface="Arial Unicode MS" charset="-128"/>
            </a:endParaRPr>
          </a:p>
        </p:txBody>
      </p:sp>
      <p:sp>
        <p:nvSpPr>
          <p:cNvPr id="6147" name="Rectangle 1">
            <a:extLst>
              <a:ext uri="{FF2B5EF4-FFF2-40B4-BE49-F238E27FC236}">
                <a16:creationId xmlns:a16="http://schemas.microsoft.com/office/drawing/2014/main" id="{68FFF56F-CC6D-4140-BA7C-0A5B1A46E4C7}"/>
              </a:ext>
            </a:extLst>
          </p:cNvPr>
          <p:cNvSpPr>
            <a:spLocks noGrp="1" noRot="1" noChangeAspect="1" noChangeArrowheads="1" noTextEdit="1"/>
          </p:cNvSpPr>
          <p:nvPr>
            <p:ph type="sldImg"/>
          </p:nvPr>
        </p:nvSpPr>
        <p:spPr>
          <a:xfrm>
            <a:off x="-222250" y="820738"/>
            <a:ext cx="7185025" cy="40417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1C104EE8-0877-478E-8456-E3958AEFB906}"/>
              </a:ext>
            </a:extLst>
          </p:cNvPr>
          <p:cNvSpPr>
            <a:spLocks noGrp="1" noChangeArrowheads="1"/>
          </p:cNvSpPr>
          <p:nvPr>
            <p:ph type="body" idx="1"/>
          </p:nvPr>
        </p:nvSpPr>
        <p:spPr>
          <a:xfrm>
            <a:off x="673631" y="5121784"/>
            <a:ext cx="5393768" cy="48528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sv-SE" altLang="sv-SE" dirty="0"/>
              <a:t>Carina</a:t>
            </a:r>
          </a:p>
        </p:txBody>
      </p:sp>
    </p:spTree>
    <p:extLst>
      <p:ext uri="{BB962C8B-B14F-4D97-AF65-F5344CB8AC3E}">
        <p14:creationId xmlns:p14="http://schemas.microsoft.com/office/powerpoint/2010/main" val="1917206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76DCA4E5-78CB-4D12-93BE-37D37CFCC92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41B3785E-AC54-4763-B6D7-BCF817769703}" type="slidenum">
              <a:rPr lang="sv-SE" altLang="sv-SE" sz="1300" smtClean="0">
                <a:ea typeface="Arial Unicode MS" charset="-128"/>
              </a:rPr>
              <a:pPr>
                <a:spcBef>
                  <a:spcPct val="0"/>
                </a:spcBef>
              </a:pPr>
              <a:t>7</a:t>
            </a:fld>
            <a:endParaRPr lang="sv-SE" altLang="sv-SE" sz="1300">
              <a:ea typeface="Arial Unicode MS" charset="-128"/>
            </a:endParaRPr>
          </a:p>
        </p:txBody>
      </p:sp>
      <p:sp>
        <p:nvSpPr>
          <p:cNvPr id="6147" name="Rectangle 1">
            <a:extLst>
              <a:ext uri="{FF2B5EF4-FFF2-40B4-BE49-F238E27FC236}">
                <a16:creationId xmlns:a16="http://schemas.microsoft.com/office/drawing/2014/main" id="{68FFF56F-CC6D-4140-BA7C-0A5B1A46E4C7}"/>
              </a:ext>
            </a:extLst>
          </p:cNvPr>
          <p:cNvSpPr>
            <a:spLocks noGrp="1" noRot="1" noChangeAspect="1" noChangeArrowheads="1" noTextEdit="1"/>
          </p:cNvSpPr>
          <p:nvPr>
            <p:ph type="sldImg"/>
          </p:nvPr>
        </p:nvSpPr>
        <p:spPr>
          <a:xfrm>
            <a:off x="-222250" y="820738"/>
            <a:ext cx="7185025" cy="40417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1C104EE8-0877-478E-8456-E3958AEFB906}"/>
              </a:ext>
            </a:extLst>
          </p:cNvPr>
          <p:cNvSpPr>
            <a:spLocks noGrp="1" noChangeArrowheads="1"/>
          </p:cNvSpPr>
          <p:nvPr>
            <p:ph type="body" idx="1"/>
          </p:nvPr>
        </p:nvSpPr>
        <p:spPr>
          <a:xfrm>
            <a:off x="673631" y="5121784"/>
            <a:ext cx="5393768" cy="48528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sv-SE" altLang="sv-SE" dirty="0"/>
              <a:t>Carina</a:t>
            </a:r>
          </a:p>
        </p:txBody>
      </p:sp>
    </p:spTree>
    <p:extLst>
      <p:ext uri="{BB962C8B-B14F-4D97-AF65-F5344CB8AC3E}">
        <p14:creationId xmlns:p14="http://schemas.microsoft.com/office/powerpoint/2010/main" val="551518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76DCA4E5-78CB-4D12-93BE-37D37CFCC92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pPr>
            <a:fld id="{41B3785E-AC54-4763-B6D7-BCF817769703}" type="slidenum">
              <a:rPr lang="sv-SE" altLang="sv-SE" sz="1300" smtClean="0">
                <a:ea typeface="Arial Unicode MS" charset="-128"/>
              </a:rPr>
              <a:pPr>
                <a:spcBef>
                  <a:spcPct val="0"/>
                </a:spcBef>
              </a:pPr>
              <a:t>8</a:t>
            </a:fld>
            <a:endParaRPr lang="sv-SE" altLang="sv-SE" sz="1300">
              <a:ea typeface="Arial Unicode MS" charset="-128"/>
            </a:endParaRPr>
          </a:p>
        </p:txBody>
      </p:sp>
      <p:sp>
        <p:nvSpPr>
          <p:cNvPr id="6147" name="Rectangle 1">
            <a:extLst>
              <a:ext uri="{FF2B5EF4-FFF2-40B4-BE49-F238E27FC236}">
                <a16:creationId xmlns:a16="http://schemas.microsoft.com/office/drawing/2014/main" id="{68FFF56F-CC6D-4140-BA7C-0A5B1A46E4C7}"/>
              </a:ext>
            </a:extLst>
          </p:cNvPr>
          <p:cNvSpPr>
            <a:spLocks noGrp="1" noRot="1" noChangeAspect="1" noChangeArrowheads="1" noTextEdit="1"/>
          </p:cNvSpPr>
          <p:nvPr>
            <p:ph type="sldImg"/>
          </p:nvPr>
        </p:nvSpPr>
        <p:spPr>
          <a:xfrm>
            <a:off x="-222250" y="820738"/>
            <a:ext cx="7185025" cy="40417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1C104EE8-0877-478E-8456-E3958AEFB906}"/>
              </a:ext>
            </a:extLst>
          </p:cNvPr>
          <p:cNvSpPr>
            <a:spLocks noGrp="1" noChangeArrowheads="1"/>
          </p:cNvSpPr>
          <p:nvPr>
            <p:ph type="body" idx="1"/>
          </p:nvPr>
        </p:nvSpPr>
        <p:spPr>
          <a:xfrm>
            <a:off x="673631" y="5121784"/>
            <a:ext cx="5393768" cy="4852851"/>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sv-SE" altLang="sv-SE" dirty="0"/>
              <a:t>Carina</a:t>
            </a:r>
          </a:p>
        </p:txBody>
      </p:sp>
    </p:spTree>
    <p:extLst>
      <p:ext uri="{BB962C8B-B14F-4D97-AF65-F5344CB8AC3E}">
        <p14:creationId xmlns:p14="http://schemas.microsoft.com/office/powerpoint/2010/main" val="1926326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carina</a:t>
            </a:r>
            <a:endParaRPr lang="sv-SE" dirty="0"/>
          </a:p>
        </p:txBody>
      </p:sp>
      <p:sp>
        <p:nvSpPr>
          <p:cNvPr id="4" name="Platshållare för bildnummer 3"/>
          <p:cNvSpPr>
            <a:spLocks noGrp="1"/>
          </p:cNvSpPr>
          <p:nvPr>
            <p:ph type="sldNum" sz="quarter" idx="5"/>
          </p:nvPr>
        </p:nvSpPr>
        <p:spPr/>
        <p:txBody>
          <a:bodyPr/>
          <a:lstStyle/>
          <a:p>
            <a:fld id="{A0C66686-03AF-4ECA-AEDB-71DEF3E3B0B7}" type="slidenum">
              <a:rPr lang="sv-SE" smtClean="0"/>
              <a:t>9</a:t>
            </a:fld>
            <a:endParaRPr lang="sv-SE"/>
          </a:p>
        </p:txBody>
      </p:sp>
    </p:spTree>
    <p:extLst>
      <p:ext uri="{BB962C8B-B14F-4D97-AF65-F5344CB8AC3E}">
        <p14:creationId xmlns:p14="http://schemas.microsoft.com/office/powerpoint/2010/main" val="2782324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D95BE3-3398-4A6C-B05C-C04D21B35E51}"/>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BEEE76F-A2CE-4978-B710-04F7A4B042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22AFEF6-9658-401B-B276-C8BE0FE96146}"/>
              </a:ext>
            </a:extLst>
          </p:cNvPr>
          <p:cNvSpPr>
            <a:spLocks noGrp="1"/>
          </p:cNvSpPr>
          <p:nvPr>
            <p:ph type="dt" sz="half" idx="10"/>
          </p:nvPr>
        </p:nvSpPr>
        <p:spPr/>
        <p:txBody>
          <a:bodyPr/>
          <a:lstStyle/>
          <a:p>
            <a:fld id="{2AE692B4-FC2B-4271-A213-89460473FF61}" type="datetime1">
              <a:rPr lang="sv-SE" smtClean="0"/>
              <a:t>2020-05-04</a:t>
            </a:fld>
            <a:endParaRPr lang="sv-SE"/>
          </a:p>
        </p:txBody>
      </p:sp>
      <p:sp>
        <p:nvSpPr>
          <p:cNvPr id="5" name="Platshållare för sidfot 4">
            <a:extLst>
              <a:ext uri="{FF2B5EF4-FFF2-40B4-BE49-F238E27FC236}">
                <a16:creationId xmlns:a16="http://schemas.microsoft.com/office/drawing/2014/main" id="{3072B9C4-6C00-46AC-B6AE-60C787E53D1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AF7FAB4-3658-44F2-B7EF-503D91617C29}"/>
              </a:ext>
            </a:extLst>
          </p:cNvPr>
          <p:cNvSpPr>
            <a:spLocks noGrp="1"/>
          </p:cNvSpPr>
          <p:nvPr>
            <p:ph type="sldNum" sz="quarter" idx="12"/>
          </p:nvPr>
        </p:nvSpPr>
        <p:spPr/>
        <p:txBody>
          <a:bodyPr/>
          <a:lstStyle/>
          <a:p>
            <a:fld id="{2FEFC686-FDDA-4025-BBBD-A8F34F225FA9}" type="slidenum">
              <a:rPr lang="sv-SE" smtClean="0"/>
              <a:t>‹#›</a:t>
            </a:fld>
            <a:endParaRPr lang="sv-SE"/>
          </a:p>
        </p:txBody>
      </p:sp>
    </p:spTree>
    <p:extLst>
      <p:ext uri="{BB962C8B-B14F-4D97-AF65-F5344CB8AC3E}">
        <p14:creationId xmlns:p14="http://schemas.microsoft.com/office/powerpoint/2010/main" val="1110574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D2E1F4-A175-4DC9-9777-0818F079567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889A7F6-3ECF-4768-AFE5-483024E5C19A}"/>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A086D40-14EE-48A5-B649-A31D74811974}"/>
              </a:ext>
            </a:extLst>
          </p:cNvPr>
          <p:cNvSpPr>
            <a:spLocks noGrp="1"/>
          </p:cNvSpPr>
          <p:nvPr>
            <p:ph type="dt" sz="half" idx="10"/>
          </p:nvPr>
        </p:nvSpPr>
        <p:spPr/>
        <p:txBody>
          <a:bodyPr/>
          <a:lstStyle/>
          <a:p>
            <a:fld id="{C1C321F4-5B98-4D34-B355-E259F8D273D4}" type="datetime1">
              <a:rPr lang="sv-SE" smtClean="0"/>
              <a:t>2020-05-04</a:t>
            </a:fld>
            <a:endParaRPr lang="sv-SE"/>
          </a:p>
        </p:txBody>
      </p:sp>
      <p:sp>
        <p:nvSpPr>
          <p:cNvPr id="5" name="Platshållare för sidfot 4">
            <a:extLst>
              <a:ext uri="{FF2B5EF4-FFF2-40B4-BE49-F238E27FC236}">
                <a16:creationId xmlns:a16="http://schemas.microsoft.com/office/drawing/2014/main" id="{72A56B53-822B-4E6B-8059-E78BD219301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E91E296-4C91-4CB6-8750-25B7B7F1B552}"/>
              </a:ext>
            </a:extLst>
          </p:cNvPr>
          <p:cNvSpPr>
            <a:spLocks noGrp="1"/>
          </p:cNvSpPr>
          <p:nvPr>
            <p:ph type="sldNum" sz="quarter" idx="12"/>
          </p:nvPr>
        </p:nvSpPr>
        <p:spPr/>
        <p:txBody>
          <a:bodyPr/>
          <a:lstStyle/>
          <a:p>
            <a:fld id="{2FEFC686-FDDA-4025-BBBD-A8F34F225FA9}" type="slidenum">
              <a:rPr lang="sv-SE" smtClean="0"/>
              <a:t>‹#›</a:t>
            </a:fld>
            <a:endParaRPr lang="sv-SE"/>
          </a:p>
        </p:txBody>
      </p:sp>
    </p:spTree>
    <p:extLst>
      <p:ext uri="{BB962C8B-B14F-4D97-AF65-F5344CB8AC3E}">
        <p14:creationId xmlns:p14="http://schemas.microsoft.com/office/powerpoint/2010/main" val="303801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AB0D91A-B44D-4272-849B-994FDB583717}"/>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D103F36-68AB-4FDE-AD3A-C5F4261662D6}"/>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EA91E9-EA69-4E91-9A87-BC5EC314A840}"/>
              </a:ext>
            </a:extLst>
          </p:cNvPr>
          <p:cNvSpPr>
            <a:spLocks noGrp="1"/>
          </p:cNvSpPr>
          <p:nvPr>
            <p:ph type="dt" sz="half" idx="10"/>
          </p:nvPr>
        </p:nvSpPr>
        <p:spPr/>
        <p:txBody>
          <a:bodyPr/>
          <a:lstStyle/>
          <a:p>
            <a:fld id="{8E4CC492-A4E9-4F12-8443-D0F91490DF12}" type="datetime1">
              <a:rPr lang="sv-SE" smtClean="0"/>
              <a:t>2020-05-04</a:t>
            </a:fld>
            <a:endParaRPr lang="sv-SE"/>
          </a:p>
        </p:txBody>
      </p:sp>
      <p:sp>
        <p:nvSpPr>
          <p:cNvPr id="5" name="Platshållare för sidfot 4">
            <a:extLst>
              <a:ext uri="{FF2B5EF4-FFF2-40B4-BE49-F238E27FC236}">
                <a16:creationId xmlns:a16="http://schemas.microsoft.com/office/drawing/2014/main" id="{C5092B45-8E7E-4D5E-A263-9741DA2F38B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9DD3049-F34B-4920-A93D-2704908E6F1F}"/>
              </a:ext>
            </a:extLst>
          </p:cNvPr>
          <p:cNvSpPr>
            <a:spLocks noGrp="1"/>
          </p:cNvSpPr>
          <p:nvPr>
            <p:ph type="sldNum" sz="quarter" idx="12"/>
          </p:nvPr>
        </p:nvSpPr>
        <p:spPr/>
        <p:txBody>
          <a:bodyPr/>
          <a:lstStyle/>
          <a:p>
            <a:fld id="{2FEFC686-FDDA-4025-BBBD-A8F34F225FA9}" type="slidenum">
              <a:rPr lang="sv-SE" smtClean="0"/>
              <a:t>‹#›</a:t>
            </a:fld>
            <a:endParaRPr lang="sv-SE"/>
          </a:p>
        </p:txBody>
      </p:sp>
    </p:spTree>
    <p:extLst>
      <p:ext uri="{BB962C8B-B14F-4D97-AF65-F5344CB8AC3E}">
        <p14:creationId xmlns:p14="http://schemas.microsoft.com/office/powerpoint/2010/main" val="4068040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a:xfrm>
            <a:off x="608641" y="273629"/>
            <a:ext cx="10968959" cy="1143480"/>
          </a:xfrm>
        </p:spPr>
        <p:txBody>
          <a:bodyPr/>
          <a:lstStyle/>
          <a:p>
            <a:r>
              <a:rPr lang="sv-SE"/>
              <a:t>Klicka här för att ändra format</a:t>
            </a:r>
          </a:p>
        </p:txBody>
      </p:sp>
      <p:sp>
        <p:nvSpPr>
          <p:cNvPr id="3" name="Rectangle 3">
            <a:extLst>
              <a:ext uri="{FF2B5EF4-FFF2-40B4-BE49-F238E27FC236}">
                <a16:creationId xmlns:a16="http://schemas.microsoft.com/office/drawing/2014/main" id="{55E41D3E-DC4B-4953-89F0-FEE334100786}"/>
              </a:ext>
            </a:extLst>
          </p:cNvPr>
          <p:cNvSpPr>
            <a:spLocks noGrp="1" noChangeArrowheads="1"/>
          </p:cNvSpPr>
          <p:nvPr>
            <p:ph type="dt" idx="10"/>
          </p:nvPr>
        </p:nvSpPr>
        <p:spPr>
          <a:ln/>
        </p:spPr>
        <p:txBody>
          <a:bodyPr/>
          <a:lstStyle>
            <a:lvl1pPr>
              <a:defRPr/>
            </a:lvl1pPr>
          </a:lstStyle>
          <a:p>
            <a:pPr>
              <a:defRPr/>
            </a:pPr>
            <a:fld id="{FA97C3CF-98CE-449A-9225-EB6741369510}" type="datetime1">
              <a:rPr lang="sv-SE" altLang="sv-SE" smtClean="0"/>
              <a:t>2020-05-04</a:t>
            </a:fld>
            <a:endParaRPr lang="sv-SE" altLang="sv-SE"/>
          </a:p>
        </p:txBody>
      </p:sp>
      <p:sp>
        <p:nvSpPr>
          <p:cNvPr id="4" name="Rectangle 4">
            <a:extLst>
              <a:ext uri="{FF2B5EF4-FFF2-40B4-BE49-F238E27FC236}">
                <a16:creationId xmlns:a16="http://schemas.microsoft.com/office/drawing/2014/main" id="{6C3EDB90-9A58-400F-ADA3-5D8E215D8ABA}"/>
              </a:ext>
            </a:extLst>
          </p:cNvPr>
          <p:cNvSpPr>
            <a:spLocks noGrp="1" noChangeArrowheads="1"/>
          </p:cNvSpPr>
          <p:nvPr>
            <p:ph type="ftr" idx="11"/>
          </p:nvPr>
        </p:nvSpPr>
        <p:spPr>
          <a:ln/>
        </p:spPr>
        <p:txBody>
          <a:bodyPr/>
          <a:lstStyle>
            <a:lvl1pPr>
              <a:defRPr/>
            </a:lvl1pPr>
          </a:lstStyle>
          <a:p>
            <a:pPr>
              <a:defRPr/>
            </a:pPr>
            <a:endParaRPr lang="sv-SE" altLang="sv-SE"/>
          </a:p>
        </p:txBody>
      </p:sp>
      <p:sp>
        <p:nvSpPr>
          <p:cNvPr id="5" name="Rectangle 5">
            <a:extLst>
              <a:ext uri="{FF2B5EF4-FFF2-40B4-BE49-F238E27FC236}">
                <a16:creationId xmlns:a16="http://schemas.microsoft.com/office/drawing/2014/main" id="{F502CD68-A9E2-4202-8650-A2AB223F4304}"/>
              </a:ext>
            </a:extLst>
          </p:cNvPr>
          <p:cNvSpPr>
            <a:spLocks noGrp="1" noChangeArrowheads="1"/>
          </p:cNvSpPr>
          <p:nvPr>
            <p:ph type="sldNum" idx="12"/>
          </p:nvPr>
        </p:nvSpPr>
        <p:spPr>
          <a:ln/>
        </p:spPr>
        <p:txBody>
          <a:bodyPr/>
          <a:lstStyle>
            <a:lvl1pPr>
              <a:defRPr/>
            </a:lvl1pPr>
          </a:lstStyle>
          <a:p>
            <a:pPr>
              <a:defRPr/>
            </a:pPr>
            <a:fld id="{0FD5237D-CE8C-4CFE-A023-8FC162EAE649}" type="slidenum">
              <a:rPr lang="sv-SE" altLang="sv-SE"/>
              <a:pPr>
                <a:defRPr/>
              </a:pPr>
              <a:t>‹#›</a:t>
            </a:fld>
            <a:endParaRPr lang="sv-SE" altLang="sv-SE"/>
          </a:p>
        </p:txBody>
      </p:sp>
    </p:spTree>
    <p:extLst>
      <p:ext uri="{BB962C8B-B14F-4D97-AF65-F5344CB8AC3E}">
        <p14:creationId xmlns:p14="http://schemas.microsoft.com/office/powerpoint/2010/main" val="3370575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6A6B52-6BFF-4ADF-A408-18773E34018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20DF142-6D05-4DB6-B268-E4514E6D0251}"/>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7487AF8-B846-4EC6-8584-363878A17C2A}"/>
              </a:ext>
            </a:extLst>
          </p:cNvPr>
          <p:cNvSpPr>
            <a:spLocks noGrp="1"/>
          </p:cNvSpPr>
          <p:nvPr>
            <p:ph type="dt" sz="half" idx="10"/>
          </p:nvPr>
        </p:nvSpPr>
        <p:spPr/>
        <p:txBody>
          <a:bodyPr/>
          <a:lstStyle/>
          <a:p>
            <a:fld id="{DC569AEB-433D-4284-A5AE-E251F87E7A9C}" type="datetime1">
              <a:rPr lang="sv-SE" smtClean="0"/>
              <a:t>2020-05-04</a:t>
            </a:fld>
            <a:endParaRPr lang="sv-SE"/>
          </a:p>
        </p:txBody>
      </p:sp>
      <p:sp>
        <p:nvSpPr>
          <p:cNvPr id="5" name="Platshållare för sidfot 4">
            <a:extLst>
              <a:ext uri="{FF2B5EF4-FFF2-40B4-BE49-F238E27FC236}">
                <a16:creationId xmlns:a16="http://schemas.microsoft.com/office/drawing/2014/main" id="{55A24A23-D8E5-443C-8168-18BFEA4CA4C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5E0D23D-5481-4C3A-8700-5D567C9C2865}"/>
              </a:ext>
            </a:extLst>
          </p:cNvPr>
          <p:cNvSpPr>
            <a:spLocks noGrp="1"/>
          </p:cNvSpPr>
          <p:nvPr>
            <p:ph type="sldNum" sz="quarter" idx="12"/>
          </p:nvPr>
        </p:nvSpPr>
        <p:spPr/>
        <p:txBody>
          <a:bodyPr/>
          <a:lstStyle/>
          <a:p>
            <a:fld id="{2FEFC686-FDDA-4025-BBBD-A8F34F225FA9}" type="slidenum">
              <a:rPr lang="sv-SE" smtClean="0"/>
              <a:t>‹#›</a:t>
            </a:fld>
            <a:endParaRPr lang="sv-SE"/>
          </a:p>
        </p:txBody>
      </p:sp>
    </p:spTree>
    <p:extLst>
      <p:ext uri="{BB962C8B-B14F-4D97-AF65-F5344CB8AC3E}">
        <p14:creationId xmlns:p14="http://schemas.microsoft.com/office/powerpoint/2010/main" val="3712469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AE93F9-8B45-4E02-B028-8101701ACF5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D1D898C-FF2C-4117-A7D8-32458E246B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CD67E078-F18E-4669-A166-707257C30121}"/>
              </a:ext>
            </a:extLst>
          </p:cNvPr>
          <p:cNvSpPr>
            <a:spLocks noGrp="1"/>
          </p:cNvSpPr>
          <p:nvPr>
            <p:ph type="dt" sz="half" idx="10"/>
          </p:nvPr>
        </p:nvSpPr>
        <p:spPr/>
        <p:txBody>
          <a:bodyPr/>
          <a:lstStyle/>
          <a:p>
            <a:fld id="{1A1C8A6A-8823-435D-A571-16A4B6CD65B0}" type="datetime1">
              <a:rPr lang="sv-SE" smtClean="0"/>
              <a:t>2020-05-04</a:t>
            </a:fld>
            <a:endParaRPr lang="sv-SE"/>
          </a:p>
        </p:txBody>
      </p:sp>
      <p:sp>
        <p:nvSpPr>
          <p:cNvPr id="5" name="Platshållare för sidfot 4">
            <a:extLst>
              <a:ext uri="{FF2B5EF4-FFF2-40B4-BE49-F238E27FC236}">
                <a16:creationId xmlns:a16="http://schemas.microsoft.com/office/drawing/2014/main" id="{BC7FE1A1-653A-462E-9EDC-EF4AEC34D86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13BA17F-0453-46D7-9657-127DC48D01C9}"/>
              </a:ext>
            </a:extLst>
          </p:cNvPr>
          <p:cNvSpPr>
            <a:spLocks noGrp="1"/>
          </p:cNvSpPr>
          <p:nvPr>
            <p:ph type="sldNum" sz="quarter" idx="12"/>
          </p:nvPr>
        </p:nvSpPr>
        <p:spPr/>
        <p:txBody>
          <a:bodyPr/>
          <a:lstStyle/>
          <a:p>
            <a:fld id="{2FEFC686-FDDA-4025-BBBD-A8F34F225FA9}" type="slidenum">
              <a:rPr lang="sv-SE" smtClean="0"/>
              <a:t>‹#›</a:t>
            </a:fld>
            <a:endParaRPr lang="sv-SE"/>
          </a:p>
        </p:txBody>
      </p:sp>
    </p:spTree>
    <p:extLst>
      <p:ext uri="{BB962C8B-B14F-4D97-AF65-F5344CB8AC3E}">
        <p14:creationId xmlns:p14="http://schemas.microsoft.com/office/powerpoint/2010/main" val="3999234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0698C0-B092-4201-8AB4-D440A518060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53EE390-04E0-4939-84B7-F20993A0B3E1}"/>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6E7F4068-E14F-442D-8618-70A50DD948AD}"/>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BAEC722-C380-4E4C-A89D-4E7E88AF2F74}"/>
              </a:ext>
            </a:extLst>
          </p:cNvPr>
          <p:cNvSpPr>
            <a:spLocks noGrp="1"/>
          </p:cNvSpPr>
          <p:nvPr>
            <p:ph type="dt" sz="half" idx="10"/>
          </p:nvPr>
        </p:nvSpPr>
        <p:spPr/>
        <p:txBody>
          <a:bodyPr/>
          <a:lstStyle/>
          <a:p>
            <a:fld id="{C236972D-5EAD-40A1-B28E-730C95FD9A08}" type="datetime1">
              <a:rPr lang="sv-SE" smtClean="0"/>
              <a:t>2020-05-04</a:t>
            </a:fld>
            <a:endParaRPr lang="sv-SE"/>
          </a:p>
        </p:txBody>
      </p:sp>
      <p:sp>
        <p:nvSpPr>
          <p:cNvPr id="6" name="Platshållare för sidfot 5">
            <a:extLst>
              <a:ext uri="{FF2B5EF4-FFF2-40B4-BE49-F238E27FC236}">
                <a16:creationId xmlns:a16="http://schemas.microsoft.com/office/drawing/2014/main" id="{7169B2DF-E468-469B-86DA-C9DB2B231CA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BC866F9-2950-4DFB-8390-28F6D2B9F319}"/>
              </a:ext>
            </a:extLst>
          </p:cNvPr>
          <p:cNvSpPr>
            <a:spLocks noGrp="1"/>
          </p:cNvSpPr>
          <p:nvPr>
            <p:ph type="sldNum" sz="quarter" idx="12"/>
          </p:nvPr>
        </p:nvSpPr>
        <p:spPr/>
        <p:txBody>
          <a:bodyPr/>
          <a:lstStyle/>
          <a:p>
            <a:fld id="{2FEFC686-FDDA-4025-BBBD-A8F34F225FA9}" type="slidenum">
              <a:rPr lang="sv-SE" smtClean="0"/>
              <a:t>‹#›</a:t>
            </a:fld>
            <a:endParaRPr lang="sv-SE"/>
          </a:p>
        </p:txBody>
      </p:sp>
    </p:spTree>
    <p:extLst>
      <p:ext uri="{BB962C8B-B14F-4D97-AF65-F5344CB8AC3E}">
        <p14:creationId xmlns:p14="http://schemas.microsoft.com/office/powerpoint/2010/main" val="126069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477D2D-BBA6-4287-9460-B8F6E0AA99E7}"/>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360AC8C-069D-4792-A17B-3906F4C2FA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7C171A2-327C-41CF-9275-9477154FBF9D}"/>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7A88C75-6C30-47C9-9623-B481C6B812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DDDE7E02-06CC-481C-A443-00F27DD98A4A}"/>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4906A820-91CA-4398-A827-3DFF3C282F1F}"/>
              </a:ext>
            </a:extLst>
          </p:cNvPr>
          <p:cNvSpPr>
            <a:spLocks noGrp="1"/>
          </p:cNvSpPr>
          <p:nvPr>
            <p:ph type="dt" sz="half" idx="10"/>
          </p:nvPr>
        </p:nvSpPr>
        <p:spPr/>
        <p:txBody>
          <a:bodyPr/>
          <a:lstStyle/>
          <a:p>
            <a:fld id="{B2B09E91-B076-45CE-9FFE-187A001BABC3}" type="datetime1">
              <a:rPr lang="sv-SE" smtClean="0"/>
              <a:t>2020-05-04</a:t>
            </a:fld>
            <a:endParaRPr lang="sv-SE"/>
          </a:p>
        </p:txBody>
      </p:sp>
      <p:sp>
        <p:nvSpPr>
          <p:cNvPr id="8" name="Platshållare för sidfot 7">
            <a:extLst>
              <a:ext uri="{FF2B5EF4-FFF2-40B4-BE49-F238E27FC236}">
                <a16:creationId xmlns:a16="http://schemas.microsoft.com/office/drawing/2014/main" id="{445B7FF8-8F39-4277-A517-56DF2104D1D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F6D0658F-FD48-4D09-9EB6-7F67ED122C94}"/>
              </a:ext>
            </a:extLst>
          </p:cNvPr>
          <p:cNvSpPr>
            <a:spLocks noGrp="1"/>
          </p:cNvSpPr>
          <p:nvPr>
            <p:ph type="sldNum" sz="quarter" idx="12"/>
          </p:nvPr>
        </p:nvSpPr>
        <p:spPr/>
        <p:txBody>
          <a:bodyPr/>
          <a:lstStyle/>
          <a:p>
            <a:fld id="{2FEFC686-FDDA-4025-BBBD-A8F34F225FA9}" type="slidenum">
              <a:rPr lang="sv-SE" smtClean="0"/>
              <a:t>‹#›</a:t>
            </a:fld>
            <a:endParaRPr lang="sv-SE"/>
          </a:p>
        </p:txBody>
      </p:sp>
    </p:spTree>
    <p:extLst>
      <p:ext uri="{BB962C8B-B14F-4D97-AF65-F5344CB8AC3E}">
        <p14:creationId xmlns:p14="http://schemas.microsoft.com/office/powerpoint/2010/main" val="3386879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70331F-1DE8-4DDD-9386-1655D5004BD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927FB1C-B81C-497F-ABD4-6FF8B2DE5444}"/>
              </a:ext>
            </a:extLst>
          </p:cNvPr>
          <p:cNvSpPr>
            <a:spLocks noGrp="1"/>
          </p:cNvSpPr>
          <p:nvPr>
            <p:ph type="dt" sz="half" idx="10"/>
          </p:nvPr>
        </p:nvSpPr>
        <p:spPr/>
        <p:txBody>
          <a:bodyPr/>
          <a:lstStyle/>
          <a:p>
            <a:fld id="{E834EF25-9213-40FE-9769-C4622070F16F}" type="datetime1">
              <a:rPr lang="sv-SE" smtClean="0"/>
              <a:t>2020-05-04</a:t>
            </a:fld>
            <a:endParaRPr lang="sv-SE"/>
          </a:p>
        </p:txBody>
      </p:sp>
      <p:sp>
        <p:nvSpPr>
          <p:cNvPr id="4" name="Platshållare för sidfot 3">
            <a:extLst>
              <a:ext uri="{FF2B5EF4-FFF2-40B4-BE49-F238E27FC236}">
                <a16:creationId xmlns:a16="http://schemas.microsoft.com/office/drawing/2014/main" id="{91CC1F90-690B-4970-B79A-DABD339CA09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90CFE90-4DF1-4086-AE5B-3B61D3F73B12}"/>
              </a:ext>
            </a:extLst>
          </p:cNvPr>
          <p:cNvSpPr>
            <a:spLocks noGrp="1"/>
          </p:cNvSpPr>
          <p:nvPr>
            <p:ph type="sldNum" sz="quarter" idx="12"/>
          </p:nvPr>
        </p:nvSpPr>
        <p:spPr/>
        <p:txBody>
          <a:bodyPr/>
          <a:lstStyle/>
          <a:p>
            <a:fld id="{2FEFC686-FDDA-4025-BBBD-A8F34F225FA9}" type="slidenum">
              <a:rPr lang="sv-SE" smtClean="0"/>
              <a:t>‹#›</a:t>
            </a:fld>
            <a:endParaRPr lang="sv-SE"/>
          </a:p>
        </p:txBody>
      </p:sp>
    </p:spTree>
    <p:extLst>
      <p:ext uri="{BB962C8B-B14F-4D97-AF65-F5344CB8AC3E}">
        <p14:creationId xmlns:p14="http://schemas.microsoft.com/office/powerpoint/2010/main" val="327692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929E200-4E20-4369-9B7B-F56A42F70A58}"/>
              </a:ext>
            </a:extLst>
          </p:cNvPr>
          <p:cNvSpPr>
            <a:spLocks noGrp="1"/>
          </p:cNvSpPr>
          <p:nvPr>
            <p:ph type="dt" sz="half" idx="10"/>
          </p:nvPr>
        </p:nvSpPr>
        <p:spPr/>
        <p:txBody>
          <a:bodyPr/>
          <a:lstStyle/>
          <a:p>
            <a:fld id="{DE17D8F7-109D-4E5B-A634-DD360A89A4FF}" type="datetime1">
              <a:rPr lang="sv-SE" smtClean="0"/>
              <a:t>2020-05-04</a:t>
            </a:fld>
            <a:endParaRPr lang="sv-SE"/>
          </a:p>
        </p:txBody>
      </p:sp>
      <p:sp>
        <p:nvSpPr>
          <p:cNvPr id="3" name="Platshållare för sidfot 2">
            <a:extLst>
              <a:ext uri="{FF2B5EF4-FFF2-40B4-BE49-F238E27FC236}">
                <a16:creationId xmlns:a16="http://schemas.microsoft.com/office/drawing/2014/main" id="{D60B298D-2DD0-4462-97BA-B4671F636A01}"/>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D843C96-A1E3-4DC5-B7A9-6ED80868E0A9}"/>
              </a:ext>
            </a:extLst>
          </p:cNvPr>
          <p:cNvSpPr>
            <a:spLocks noGrp="1"/>
          </p:cNvSpPr>
          <p:nvPr>
            <p:ph type="sldNum" sz="quarter" idx="12"/>
          </p:nvPr>
        </p:nvSpPr>
        <p:spPr/>
        <p:txBody>
          <a:bodyPr/>
          <a:lstStyle/>
          <a:p>
            <a:fld id="{2FEFC686-FDDA-4025-BBBD-A8F34F225FA9}" type="slidenum">
              <a:rPr lang="sv-SE" smtClean="0"/>
              <a:t>‹#›</a:t>
            </a:fld>
            <a:endParaRPr lang="sv-SE"/>
          </a:p>
        </p:txBody>
      </p:sp>
    </p:spTree>
    <p:extLst>
      <p:ext uri="{BB962C8B-B14F-4D97-AF65-F5344CB8AC3E}">
        <p14:creationId xmlns:p14="http://schemas.microsoft.com/office/powerpoint/2010/main" val="3012474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61D05-6B98-4F08-87B8-1654353EACF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031CD1B-4800-4D88-AAEC-543FE25770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D689115-DEA3-45F5-BD37-67BF2118B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7C0E1A04-B38C-4737-A179-DE4B346548B2}"/>
              </a:ext>
            </a:extLst>
          </p:cNvPr>
          <p:cNvSpPr>
            <a:spLocks noGrp="1"/>
          </p:cNvSpPr>
          <p:nvPr>
            <p:ph type="dt" sz="half" idx="10"/>
          </p:nvPr>
        </p:nvSpPr>
        <p:spPr/>
        <p:txBody>
          <a:bodyPr/>
          <a:lstStyle/>
          <a:p>
            <a:fld id="{8361CC3D-CF7D-4E91-9AE9-5135E1865770}" type="datetime1">
              <a:rPr lang="sv-SE" smtClean="0"/>
              <a:t>2020-05-04</a:t>
            </a:fld>
            <a:endParaRPr lang="sv-SE"/>
          </a:p>
        </p:txBody>
      </p:sp>
      <p:sp>
        <p:nvSpPr>
          <p:cNvPr id="6" name="Platshållare för sidfot 5">
            <a:extLst>
              <a:ext uri="{FF2B5EF4-FFF2-40B4-BE49-F238E27FC236}">
                <a16:creationId xmlns:a16="http://schemas.microsoft.com/office/drawing/2014/main" id="{FD0C95DD-2711-4CF4-A717-9EA8C6DC889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7C9C159-7EFB-4531-93D7-2B96FAF36563}"/>
              </a:ext>
            </a:extLst>
          </p:cNvPr>
          <p:cNvSpPr>
            <a:spLocks noGrp="1"/>
          </p:cNvSpPr>
          <p:nvPr>
            <p:ph type="sldNum" sz="quarter" idx="12"/>
          </p:nvPr>
        </p:nvSpPr>
        <p:spPr/>
        <p:txBody>
          <a:bodyPr/>
          <a:lstStyle/>
          <a:p>
            <a:fld id="{2FEFC686-FDDA-4025-BBBD-A8F34F225FA9}" type="slidenum">
              <a:rPr lang="sv-SE" smtClean="0"/>
              <a:t>‹#›</a:t>
            </a:fld>
            <a:endParaRPr lang="sv-SE"/>
          </a:p>
        </p:txBody>
      </p:sp>
    </p:spTree>
    <p:extLst>
      <p:ext uri="{BB962C8B-B14F-4D97-AF65-F5344CB8AC3E}">
        <p14:creationId xmlns:p14="http://schemas.microsoft.com/office/powerpoint/2010/main" val="407233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1291C8-C69C-4F1F-AA30-08E3C09767E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C343415-9085-42BE-8946-D004349431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18D4B79-2622-4273-A053-9591CD7236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5C22E553-7757-47EE-B814-A1DC2329F7A4}"/>
              </a:ext>
            </a:extLst>
          </p:cNvPr>
          <p:cNvSpPr>
            <a:spLocks noGrp="1"/>
          </p:cNvSpPr>
          <p:nvPr>
            <p:ph type="dt" sz="half" idx="10"/>
          </p:nvPr>
        </p:nvSpPr>
        <p:spPr/>
        <p:txBody>
          <a:bodyPr/>
          <a:lstStyle/>
          <a:p>
            <a:fld id="{149C34AA-5E25-4E74-B2A5-05F0B7CA6F9A}" type="datetime1">
              <a:rPr lang="sv-SE" smtClean="0"/>
              <a:t>2020-05-04</a:t>
            </a:fld>
            <a:endParaRPr lang="sv-SE"/>
          </a:p>
        </p:txBody>
      </p:sp>
      <p:sp>
        <p:nvSpPr>
          <p:cNvPr id="6" name="Platshållare för sidfot 5">
            <a:extLst>
              <a:ext uri="{FF2B5EF4-FFF2-40B4-BE49-F238E27FC236}">
                <a16:creationId xmlns:a16="http://schemas.microsoft.com/office/drawing/2014/main" id="{1F34A7EE-05E9-49A0-9C39-D5A6F3F350E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F8F6124-B2A4-4517-9603-57A3D58E6F08}"/>
              </a:ext>
            </a:extLst>
          </p:cNvPr>
          <p:cNvSpPr>
            <a:spLocks noGrp="1"/>
          </p:cNvSpPr>
          <p:nvPr>
            <p:ph type="sldNum" sz="quarter" idx="12"/>
          </p:nvPr>
        </p:nvSpPr>
        <p:spPr/>
        <p:txBody>
          <a:bodyPr/>
          <a:lstStyle/>
          <a:p>
            <a:fld id="{2FEFC686-FDDA-4025-BBBD-A8F34F225FA9}" type="slidenum">
              <a:rPr lang="sv-SE" smtClean="0"/>
              <a:t>‹#›</a:t>
            </a:fld>
            <a:endParaRPr lang="sv-SE"/>
          </a:p>
        </p:txBody>
      </p:sp>
    </p:spTree>
    <p:extLst>
      <p:ext uri="{BB962C8B-B14F-4D97-AF65-F5344CB8AC3E}">
        <p14:creationId xmlns:p14="http://schemas.microsoft.com/office/powerpoint/2010/main" val="1449178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13609AB-1069-4518-904A-6DD31B38D1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24F8E7A-707A-4210-BFC4-2DF3BB5DA6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6B39F4D-9810-4C93-BDBA-A5358F358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CC1BF4-B04A-40C9-86F1-9B474E52E968}" type="datetime1">
              <a:rPr lang="sv-SE" smtClean="0"/>
              <a:t>2020-05-04</a:t>
            </a:fld>
            <a:endParaRPr lang="sv-SE"/>
          </a:p>
        </p:txBody>
      </p:sp>
      <p:sp>
        <p:nvSpPr>
          <p:cNvPr id="5" name="Platshållare för sidfot 4">
            <a:extLst>
              <a:ext uri="{FF2B5EF4-FFF2-40B4-BE49-F238E27FC236}">
                <a16:creationId xmlns:a16="http://schemas.microsoft.com/office/drawing/2014/main" id="{BC0C8BCA-82CF-412B-8DEC-9099651DEB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CAB57306-73E5-4E0A-89F6-9C5062D637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FC686-FDDA-4025-BBBD-A8F34F225FA9}" type="slidenum">
              <a:rPr lang="sv-SE" smtClean="0"/>
              <a:t>‹#›</a:t>
            </a:fld>
            <a:endParaRPr lang="sv-SE"/>
          </a:p>
        </p:txBody>
      </p:sp>
    </p:spTree>
    <p:extLst>
      <p:ext uri="{BB962C8B-B14F-4D97-AF65-F5344CB8AC3E}">
        <p14:creationId xmlns:p14="http://schemas.microsoft.com/office/powerpoint/2010/main" val="3444112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jp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image" Target="../media/image2.jpg"/><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0"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3.xml"/><Relationship Id="rId14" Type="http://schemas.microsoft.com/office/2007/relationships/diagramDrawing" Target="../diagrams/drawing4.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jpg"/><Relationship Id="rId7" Type="http://schemas.openxmlformats.org/officeDocument/2006/relationships/diagramQuickStyle" Target="../diagrams/quickStyle5.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png"/><Relationship Id="rId9" Type="http://schemas.microsoft.com/office/2007/relationships/diagramDrawing" Target="../diagrams/drawing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jpg"/><Relationship Id="rId7" Type="http://schemas.openxmlformats.org/officeDocument/2006/relationships/diagramQuickStyle" Target="../diagrams/quickStyle6.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png"/><Relationship Id="rId9" Type="http://schemas.microsoft.com/office/2007/relationships/diagramDrawing" Target="../diagrams/drawing6.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jpg"/><Relationship Id="rId7" Type="http://schemas.openxmlformats.org/officeDocument/2006/relationships/diagramQuickStyle" Target="../diagrams/quickStyle7.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png"/><Relationship Id="rId9" Type="http://schemas.microsoft.com/office/2007/relationships/diagramDrawing" Target="../diagrams/drawing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jpg"/><Relationship Id="rId7" Type="http://schemas.openxmlformats.org/officeDocument/2006/relationships/diagramQuickStyle" Target="../diagrams/quickStyle8.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3.png"/><Relationship Id="rId9" Type="http://schemas.microsoft.com/office/2007/relationships/diagramDrawing" Target="../diagrams/drawing8.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jpg"/><Relationship Id="rId7" Type="http://schemas.openxmlformats.org/officeDocument/2006/relationships/diagramQuickStyle" Target="../diagrams/quickStyle9.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Layout" Target="../diagrams/layout9.xml"/><Relationship Id="rId5" Type="http://schemas.openxmlformats.org/officeDocument/2006/relationships/diagramData" Target="../diagrams/data9.xml"/><Relationship Id="rId10" Type="http://schemas.openxmlformats.org/officeDocument/2006/relationships/image" Target="../media/image10.png"/><Relationship Id="rId4" Type="http://schemas.openxmlformats.org/officeDocument/2006/relationships/image" Target="../media/image3.png"/><Relationship Id="rId9" Type="http://schemas.microsoft.com/office/2007/relationships/diagramDrawing" Target="../diagrams/drawing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2.jpg"/><Relationship Id="rId7" Type="http://schemas.openxmlformats.org/officeDocument/2006/relationships/diagramQuickStyle" Target="../diagrams/quickStyle10.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3.png"/><Relationship Id="rId9" Type="http://schemas.microsoft.com/office/2007/relationships/diagramDrawing" Target="../diagrams/drawing10.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2.jpg"/><Relationship Id="rId7" Type="http://schemas.openxmlformats.org/officeDocument/2006/relationships/diagramQuickStyle" Target="../diagrams/quickStyle11.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3.png"/><Relationship Id="rId9" Type="http://schemas.microsoft.com/office/2007/relationships/diagramDrawing" Target="../diagrams/drawing1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1B22FF6A-50CF-4D43-8A84-6F75DCA90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13590"/>
            <a:ext cx="12192000" cy="1444410"/>
          </a:xfrm>
          <a:prstGeom prst="rect">
            <a:avLst/>
          </a:prstGeom>
        </p:spPr>
      </p:pic>
      <p:sp>
        <p:nvSpPr>
          <p:cNvPr id="8" name="textruta 7">
            <a:extLst>
              <a:ext uri="{FF2B5EF4-FFF2-40B4-BE49-F238E27FC236}">
                <a16:creationId xmlns:a16="http://schemas.microsoft.com/office/drawing/2014/main" id="{569C2641-04C3-43DA-8D64-C28342B2245F}"/>
              </a:ext>
            </a:extLst>
          </p:cNvPr>
          <p:cNvSpPr txBox="1"/>
          <p:nvPr/>
        </p:nvSpPr>
        <p:spPr>
          <a:xfrm>
            <a:off x="1994480" y="1749423"/>
            <a:ext cx="7340666" cy="1754326"/>
          </a:xfrm>
          <a:prstGeom prst="rect">
            <a:avLst/>
          </a:prstGeom>
          <a:noFill/>
        </p:spPr>
        <p:txBody>
          <a:bodyPr wrap="square" rtlCol="0">
            <a:spAutoFit/>
          </a:bodyPr>
          <a:lstStyle/>
          <a:p>
            <a:pPr algn="ctr"/>
            <a:r>
              <a:rPr lang="sv-SE" sz="7200" b="1" dirty="0">
                <a:latin typeface="Garamond" panose="02020404030301010803" pitchFamily="18" charset="0"/>
              </a:rPr>
              <a:t>Styrmodell</a:t>
            </a:r>
          </a:p>
          <a:p>
            <a:pPr algn="ctr"/>
            <a:r>
              <a:rPr lang="sv-SE" sz="3600" b="1" dirty="0">
                <a:latin typeface="Garamond" panose="02020404030301010803" pitchFamily="18" charset="0"/>
              </a:rPr>
              <a:t>Förenklad</a:t>
            </a:r>
          </a:p>
        </p:txBody>
      </p:sp>
      <p:sp>
        <p:nvSpPr>
          <p:cNvPr id="9" name="textruta 8">
            <a:extLst>
              <a:ext uri="{FF2B5EF4-FFF2-40B4-BE49-F238E27FC236}">
                <a16:creationId xmlns:a16="http://schemas.microsoft.com/office/drawing/2014/main" id="{84908984-8300-472C-8D0D-AC8BEAF2A4FD}"/>
              </a:ext>
            </a:extLst>
          </p:cNvPr>
          <p:cNvSpPr txBox="1"/>
          <p:nvPr/>
        </p:nvSpPr>
        <p:spPr>
          <a:xfrm>
            <a:off x="1136349" y="3802651"/>
            <a:ext cx="9406737" cy="1200329"/>
          </a:xfrm>
          <a:prstGeom prst="rect">
            <a:avLst/>
          </a:prstGeom>
          <a:noFill/>
        </p:spPr>
        <p:txBody>
          <a:bodyPr wrap="square" rtlCol="0">
            <a:spAutoFit/>
          </a:bodyPr>
          <a:lstStyle/>
          <a:p>
            <a:pPr algn="ctr"/>
            <a:r>
              <a:rPr lang="sv-SE" sz="2400" dirty="0">
                <a:latin typeface="Tw Cen MT" panose="020B0602020104020603" pitchFamily="34" charset="0"/>
              </a:rPr>
              <a:t>2020</a:t>
            </a:r>
          </a:p>
          <a:p>
            <a:pPr algn="ctr"/>
            <a:endParaRPr lang="sv-SE" sz="2400" dirty="0">
              <a:latin typeface="Tw Cen MT" panose="020B0602020104020603" pitchFamily="34" charset="0"/>
            </a:endParaRPr>
          </a:p>
          <a:p>
            <a:pPr algn="ctr"/>
            <a:r>
              <a:rPr lang="sv-SE" sz="2400" dirty="0">
                <a:latin typeface="Tw Cen MT" panose="020B0602020104020603" pitchFamily="34" charset="0"/>
              </a:rPr>
              <a:t> </a:t>
            </a:r>
          </a:p>
        </p:txBody>
      </p:sp>
      <p:pic>
        <p:nvPicPr>
          <p:cNvPr id="11" name="Bildobjekt 10">
            <a:extLst>
              <a:ext uri="{FF2B5EF4-FFF2-40B4-BE49-F238E27FC236}">
                <a16:creationId xmlns:a16="http://schemas.microsoft.com/office/drawing/2014/main" id="{40977CAA-1D70-4710-9190-0D3C424B37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16398" y="0"/>
            <a:ext cx="475602" cy="1593908"/>
          </a:xfrm>
          <a:prstGeom prst="rect">
            <a:avLst/>
          </a:prstGeom>
        </p:spPr>
      </p:pic>
      <p:pic>
        <p:nvPicPr>
          <p:cNvPr id="3" name="Bildobjekt 2">
            <a:extLst>
              <a:ext uri="{FF2B5EF4-FFF2-40B4-BE49-F238E27FC236}">
                <a16:creationId xmlns:a16="http://schemas.microsoft.com/office/drawing/2014/main" id="{5D7F682A-4729-4554-840A-1EA7933052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219" y="5712904"/>
            <a:ext cx="1716261" cy="435172"/>
          </a:xfrm>
          <a:prstGeom prst="rect">
            <a:avLst/>
          </a:prstGeom>
        </p:spPr>
      </p:pic>
    </p:spTree>
    <p:extLst>
      <p:ext uri="{BB962C8B-B14F-4D97-AF65-F5344CB8AC3E}">
        <p14:creationId xmlns:p14="http://schemas.microsoft.com/office/powerpoint/2010/main" val="601582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5">
            <a:extLst>
              <a:ext uri="{FF2B5EF4-FFF2-40B4-BE49-F238E27FC236}">
                <a16:creationId xmlns:a16="http://schemas.microsoft.com/office/drawing/2014/main" id="{25989BDA-DDCC-429B-B496-98CFE82937DD}"/>
              </a:ext>
            </a:extLst>
          </p:cNvPr>
          <p:cNvSpPr>
            <a:spLocks noChangeShapeType="1"/>
          </p:cNvSpPr>
          <p:nvPr/>
        </p:nvSpPr>
        <p:spPr bwMode="auto">
          <a:xfrm>
            <a:off x="1038224" y="5829299"/>
            <a:ext cx="10039351" cy="28575"/>
          </a:xfrm>
          <a:prstGeom prst="line">
            <a:avLst/>
          </a:prstGeom>
          <a:noFill/>
          <a:ln w="38100">
            <a:solidFill>
              <a:srgbClr val="FFD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633" dirty="0"/>
          </a:p>
        </p:txBody>
      </p:sp>
      <p:sp>
        <p:nvSpPr>
          <p:cNvPr id="5124" name="Rectangle 1">
            <a:extLst>
              <a:ext uri="{FF2B5EF4-FFF2-40B4-BE49-F238E27FC236}">
                <a16:creationId xmlns:a16="http://schemas.microsoft.com/office/drawing/2014/main" id="{A0212802-C1FC-496A-8CC9-769567871D08}"/>
              </a:ext>
            </a:extLst>
          </p:cNvPr>
          <p:cNvSpPr txBox="1">
            <a:spLocks noChangeArrowheads="1"/>
          </p:cNvSpPr>
          <p:nvPr/>
        </p:nvSpPr>
        <p:spPr bwMode="auto">
          <a:xfrm>
            <a:off x="1038224" y="850269"/>
            <a:ext cx="7695514" cy="914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38138">
              <a:lnSpc>
                <a:spcPct val="93000"/>
              </a:lnSpc>
              <a:spcAft>
                <a:spcPts val="142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lnSpc>
                <a:spcPct val="93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lnSpc>
                <a:spcPct val="93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lnSpc>
                <a:spcPct val="93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lnSpc>
                <a:spcPct val="93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726"/>
              </a:spcBef>
              <a:spcAft>
                <a:spcPct val="0"/>
              </a:spcAft>
              <a:buClrTx/>
            </a:pPr>
            <a:r>
              <a:rPr lang="sv-SE" altLang="sv-SE" sz="3600" b="1" dirty="0">
                <a:solidFill>
                  <a:schemeClr val="tx1"/>
                </a:solidFill>
                <a:cs typeface="Arial" panose="020B0604020202020204" pitchFamily="34" charset="0"/>
              </a:rPr>
              <a:t>Plan och Mål</a:t>
            </a:r>
          </a:p>
        </p:txBody>
      </p:sp>
      <p:sp>
        <p:nvSpPr>
          <p:cNvPr id="3" name="textruta 2">
            <a:extLst>
              <a:ext uri="{FF2B5EF4-FFF2-40B4-BE49-F238E27FC236}">
                <a16:creationId xmlns:a16="http://schemas.microsoft.com/office/drawing/2014/main" id="{51EA465E-7978-4C65-907A-BF38F1270469}"/>
              </a:ext>
            </a:extLst>
          </p:cNvPr>
          <p:cNvSpPr txBox="1"/>
          <p:nvPr/>
        </p:nvSpPr>
        <p:spPr>
          <a:xfrm>
            <a:off x="715847" y="2544424"/>
            <a:ext cx="9126315" cy="2308324"/>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Med utgångspunkt ifrån kommunens och verksamheternas grunduppdrag ska nulägesanalys och omvärldsanalys på varje organisatorisk nivå genomföras utifrån det uppdrag och de förutsättningar respektive verksamhet har. Det syftar till att </a:t>
            </a:r>
            <a:r>
              <a:rPr lang="sv-SE" sz="1600" b="1" dirty="0">
                <a:latin typeface="Arial" panose="020B0604020202020204" pitchFamily="34" charset="0"/>
                <a:cs typeface="Arial" panose="020B0604020202020204" pitchFamily="34" charset="0"/>
              </a:rPr>
              <a:t>identifiera</a:t>
            </a:r>
            <a:r>
              <a:rPr lang="sv-SE" sz="1600" dirty="0">
                <a:latin typeface="Arial" panose="020B0604020202020204" pitchFamily="34" charset="0"/>
                <a:cs typeface="Arial" panose="020B0604020202020204" pitchFamily="34" charset="0"/>
              </a:rPr>
              <a:t> prioriterade utvecklingsområden, </a:t>
            </a:r>
            <a:r>
              <a:rPr lang="sv-SE" sz="1600" b="1" dirty="0">
                <a:latin typeface="Arial" panose="020B0604020202020204" pitchFamily="34" charset="0"/>
                <a:cs typeface="Arial" panose="020B0604020202020204" pitchFamily="34" charset="0"/>
              </a:rPr>
              <a:t>sätta mål</a:t>
            </a:r>
            <a:r>
              <a:rPr lang="sv-SE" sz="1600" dirty="0">
                <a:latin typeface="Arial" panose="020B0604020202020204" pitchFamily="34" charset="0"/>
                <a:cs typeface="Arial" panose="020B0604020202020204" pitchFamily="34" charset="0"/>
              </a:rPr>
              <a:t> och ta fram strategiska </a:t>
            </a:r>
            <a:r>
              <a:rPr lang="sv-SE" sz="1600" b="1" dirty="0">
                <a:latin typeface="Arial" panose="020B0604020202020204" pitchFamily="34" charset="0"/>
                <a:cs typeface="Arial" panose="020B0604020202020204" pitchFamily="34" charset="0"/>
              </a:rPr>
              <a:t>planer för utveckling av verksamheten</a:t>
            </a:r>
            <a:r>
              <a:rPr lang="sv-SE" sz="1600" dirty="0">
                <a:latin typeface="Arial" panose="020B0604020202020204" pitchFamily="34" charset="0"/>
                <a:cs typeface="Arial" panose="020B0604020202020204" pitchFamily="34" charset="0"/>
              </a:rPr>
              <a:t>.</a:t>
            </a:r>
          </a:p>
          <a:p>
            <a:r>
              <a:rPr lang="sv-SE" sz="1600" b="1" dirty="0">
                <a:latin typeface="Arial" panose="020B0604020202020204" pitchFamily="34" charset="0"/>
                <a:cs typeface="Arial" panose="020B0604020202020204" pitchFamily="34" charset="0"/>
              </a:rPr>
              <a:t> </a:t>
            </a:r>
          </a:p>
          <a:p>
            <a:r>
              <a:rPr lang="sv-SE" sz="1600" b="1" dirty="0">
                <a:latin typeface="Arial" panose="020B0604020202020204" pitchFamily="34" charset="0"/>
                <a:cs typeface="Arial" panose="020B0604020202020204" pitchFamily="34" charset="0"/>
              </a:rPr>
              <a:t>Målen</a:t>
            </a:r>
            <a:r>
              <a:rPr lang="sv-SE" sz="1600" dirty="0">
                <a:latin typeface="Arial" panose="020B0604020202020204" pitchFamily="34" charset="0"/>
                <a:cs typeface="Arial" panose="020B0604020202020204" pitchFamily="34" charset="0"/>
              </a:rPr>
              <a:t> ska vara få och användas för att hantera kommunala utmaningar. </a:t>
            </a:r>
          </a:p>
          <a:p>
            <a:r>
              <a:rPr lang="sv-SE" sz="1600" dirty="0">
                <a:latin typeface="Arial" panose="020B0604020202020204" pitchFamily="34" charset="0"/>
                <a:cs typeface="Arial" panose="020B0604020202020204" pitchFamily="34" charset="0"/>
              </a:rPr>
              <a:t> </a:t>
            </a:r>
          </a:p>
          <a:p>
            <a:r>
              <a:rPr lang="sv-SE" sz="1600" dirty="0">
                <a:latin typeface="Arial" panose="020B0604020202020204" pitchFamily="34" charset="0"/>
                <a:cs typeface="Arial" panose="020B0604020202020204" pitchFamily="34" charset="0"/>
              </a:rPr>
              <a:t>Mål och mått ska vara direkt kopplade till ett resultat och resultatet ska var kopplat till </a:t>
            </a:r>
          </a:p>
          <a:p>
            <a:r>
              <a:rPr lang="sv-SE" sz="1600" dirty="0">
                <a:latin typeface="Arial" panose="020B0604020202020204" pitchFamily="34" charset="0"/>
                <a:cs typeface="Arial" panose="020B0604020202020204" pitchFamily="34" charset="0"/>
              </a:rPr>
              <a:t>ett värde för medborgarna.</a:t>
            </a:r>
          </a:p>
        </p:txBody>
      </p:sp>
      <p:pic>
        <p:nvPicPr>
          <p:cNvPr id="4" name="Bildobjekt 3">
            <a:extLst>
              <a:ext uri="{FF2B5EF4-FFF2-40B4-BE49-F238E27FC236}">
                <a16:creationId xmlns:a16="http://schemas.microsoft.com/office/drawing/2014/main" id="{F94383BC-9E7B-4DBE-BE6E-001416970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1443" y="-1"/>
            <a:ext cx="440557" cy="1476463"/>
          </a:xfrm>
          <a:prstGeom prst="rect">
            <a:avLst/>
          </a:prstGeom>
        </p:spPr>
      </p:pic>
      <p:pic>
        <p:nvPicPr>
          <p:cNvPr id="5" name="Bildobjekt 4">
            <a:extLst>
              <a:ext uri="{FF2B5EF4-FFF2-40B4-BE49-F238E27FC236}">
                <a16:creationId xmlns:a16="http://schemas.microsoft.com/office/drawing/2014/main" id="{26508048-0F36-4498-88C4-79913A80E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412" y="6155946"/>
            <a:ext cx="1893428" cy="480095"/>
          </a:xfrm>
          <a:prstGeom prst="rect">
            <a:avLst/>
          </a:prstGeom>
        </p:spPr>
      </p:pic>
      <p:graphicFrame>
        <p:nvGraphicFramePr>
          <p:cNvPr id="7" name="Diagram 6">
            <a:extLst>
              <a:ext uri="{FF2B5EF4-FFF2-40B4-BE49-F238E27FC236}">
                <a16:creationId xmlns:a16="http://schemas.microsoft.com/office/drawing/2014/main" id="{98CD615B-64B2-4C02-BC53-2A85E55318DE}"/>
              </a:ext>
            </a:extLst>
          </p:cNvPr>
          <p:cNvGraphicFramePr/>
          <p:nvPr/>
        </p:nvGraphicFramePr>
        <p:xfrm>
          <a:off x="9057290" y="871307"/>
          <a:ext cx="2569779" cy="18906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Platshållare för bildnummer 1">
            <a:extLst>
              <a:ext uri="{FF2B5EF4-FFF2-40B4-BE49-F238E27FC236}">
                <a16:creationId xmlns:a16="http://schemas.microsoft.com/office/drawing/2014/main" id="{891B0851-0646-4011-B611-F13457A09A22}"/>
              </a:ext>
            </a:extLst>
          </p:cNvPr>
          <p:cNvSpPr>
            <a:spLocks noGrp="1"/>
          </p:cNvSpPr>
          <p:nvPr>
            <p:ph type="sldNum" idx="12"/>
          </p:nvPr>
        </p:nvSpPr>
        <p:spPr/>
        <p:txBody>
          <a:bodyPr/>
          <a:lstStyle/>
          <a:p>
            <a:pPr>
              <a:defRPr/>
            </a:pPr>
            <a:fld id="{0FD5237D-CE8C-4CFE-A023-8FC162EAE649}" type="slidenum">
              <a:rPr lang="sv-SE" altLang="sv-SE" smtClean="0"/>
              <a:pPr>
                <a:defRPr/>
              </a:pPr>
              <a:t>10</a:t>
            </a:fld>
            <a:endParaRPr lang="sv-SE" altLang="sv-SE"/>
          </a:p>
        </p:txBody>
      </p:sp>
    </p:spTree>
    <p:extLst>
      <p:ext uri="{BB962C8B-B14F-4D97-AF65-F5344CB8AC3E}">
        <p14:creationId xmlns:p14="http://schemas.microsoft.com/office/powerpoint/2010/main" val="21175182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5">
            <a:extLst>
              <a:ext uri="{FF2B5EF4-FFF2-40B4-BE49-F238E27FC236}">
                <a16:creationId xmlns:a16="http://schemas.microsoft.com/office/drawing/2014/main" id="{25989BDA-DDCC-429B-B496-98CFE82937DD}"/>
              </a:ext>
            </a:extLst>
          </p:cNvPr>
          <p:cNvSpPr>
            <a:spLocks noChangeShapeType="1"/>
          </p:cNvSpPr>
          <p:nvPr/>
        </p:nvSpPr>
        <p:spPr bwMode="auto">
          <a:xfrm>
            <a:off x="1038224" y="5829299"/>
            <a:ext cx="10039351" cy="28575"/>
          </a:xfrm>
          <a:prstGeom prst="line">
            <a:avLst/>
          </a:prstGeom>
          <a:noFill/>
          <a:ln w="38100">
            <a:solidFill>
              <a:srgbClr val="FFD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633" dirty="0"/>
          </a:p>
        </p:txBody>
      </p:sp>
      <p:sp>
        <p:nvSpPr>
          <p:cNvPr id="5124" name="Rectangle 1">
            <a:extLst>
              <a:ext uri="{FF2B5EF4-FFF2-40B4-BE49-F238E27FC236}">
                <a16:creationId xmlns:a16="http://schemas.microsoft.com/office/drawing/2014/main" id="{A0212802-C1FC-496A-8CC9-769567871D08}"/>
              </a:ext>
            </a:extLst>
          </p:cNvPr>
          <p:cNvSpPr txBox="1">
            <a:spLocks noChangeArrowheads="1"/>
          </p:cNvSpPr>
          <p:nvPr/>
        </p:nvSpPr>
        <p:spPr bwMode="auto">
          <a:xfrm>
            <a:off x="1658428" y="852586"/>
            <a:ext cx="7043779" cy="914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38138">
              <a:lnSpc>
                <a:spcPct val="93000"/>
              </a:lnSpc>
              <a:spcAft>
                <a:spcPts val="142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lnSpc>
                <a:spcPct val="93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lnSpc>
                <a:spcPct val="93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lnSpc>
                <a:spcPct val="93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lnSpc>
                <a:spcPct val="93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726"/>
              </a:spcBef>
              <a:spcAft>
                <a:spcPct val="0"/>
              </a:spcAft>
              <a:buClrTx/>
            </a:pPr>
            <a:r>
              <a:rPr lang="sv-SE" altLang="sv-SE" sz="3600" b="1" dirty="0">
                <a:solidFill>
                  <a:schemeClr val="tx1"/>
                </a:solidFill>
                <a:cs typeface="Arial" panose="020B0604020202020204" pitchFamily="34" charset="0"/>
              </a:rPr>
              <a:t>Mål</a:t>
            </a:r>
          </a:p>
        </p:txBody>
      </p:sp>
      <p:sp>
        <p:nvSpPr>
          <p:cNvPr id="3" name="textruta 2">
            <a:extLst>
              <a:ext uri="{FF2B5EF4-FFF2-40B4-BE49-F238E27FC236}">
                <a16:creationId xmlns:a16="http://schemas.microsoft.com/office/drawing/2014/main" id="{51EA465E-7978-4C65-907A-BF38F1270469}"/>
              </a:ext>
            </a:extLst>
          </p:cNvPr>
          <p:cNvSpPr txBox="1"/>
          <p:nvPr/>
        </p:nvSpPr>
        <p:spPr>
          <a:xfrm>
            <a:off x="370490" y="1469260"/>
            <a:ext cx="4942489" cy="2739211"/>
          </a:xfrm>
          <a:prstGeom prst="rect">
            <a:avLst/>
          </a:prstGeom>
          <a:noFill/>
        </p:spPr>
        <p:txBody>
          <a:bodyPr wrap="square" rtlCol="0">
            <a:spAutoFit/>
          </a:bodyPr>
          <a:lstStyle/>
          <a:p>
            <a:r>
              <a:rPr lang="sv-SE" sz="1400" dirty="0">
                <a:latin typeface="Arial" panose="020B0604020202020204" pitchFamily="34" charset="0"/>
                <a:cs typeface="Arial" panose="020B0604020202020204" pitchFamily="34" charset="0"/>
              </a:rPr>
              <a:t>När de övergripande resultatmålen är fastställda av kommunfullmäktige sätter styrelser och nämnder sina mål.</a:t>
            </a:r>
          </a:p>
          <a:p>
            <a:endParaRPr lang="sv-SE" sz="1400" dirty="0">
              <a:latin typeface="Arial" panose="020B0604020202020204" pitchFamily="34" charset="0"/>
              <a:cs typeface="Arial" panose="020B0604020202020204" pitchFamily="34" charset="0"/>
            </a:endParaRPr>
          </a:p>
          <a:p>
            <a:r>
              <a:rPr lang="sv-SE" sz="1400" dirty="0">
                <a:latin typeface="Arial" panose="020B0604020202020204" pitchFamily="34" charset="0"/>
                <a:cs typeface="Arial" panose="020B0604020202020204" pitchFamily="34" charset="0"/>
              </a:rPr>
              <a:t>Dessa mål ska vara SMARTA ,vilket innebär att de ska vara:  </a:t>
            </a:r>
          </a:p>
          <a:p>
            <a:r>
              <a:rPr lang="sv-SE" sz="1400" dirty="0">
                <a:latin typeface="Arial" panose="020B0604020202020204" pitchFamily="34" charset="0"/>
                <a:cs typeface="Arial" panose="020B0604020202020204" pitchFamily="34" charset="0"/>
              </a:rPr>
              <a:t> </a:t>
            </a:r>
          </a:p>
          <a:p>
            <a:r>
              <a:rPr lang="sv-SE" sz="1400" b="1" dirty="0">
                <a:latin typeface="Arial" panose="020B0604020202020204" pitchFamily="34" charset="0"/>
                <a:cs typeface="Arial" panose="020B0604020202020204" pitchFamily="34" charset="0"/>
              </a:rPr>
              <a:t>S</a:t>
            </a:r>
            <a:r>
              <a:rPr lang="sv-SE" sz="1400" dirty="0">
                <a:latin typeface="Arial" panose="020B0604020202020204" pitchFamily="34" charset="0"/>
                <a:cs typeface="Arial" panose="020B0604020202020204" pitchFamily="34" charset="0"/>
              </a:rPr>
              <a:t>pecifika   </a:t>
            </a:r>
          </a:p>
          <a:p>
            <a:r>
              <a:rPr lang="sv-SE" sz="1400" b="1" dirty="0">
                <a:latin typeface="Arial" panose="020B0604020202020204" pitchFamily="34" charset="0"/>
                <a:cs typeface="Arial" panose="020B0604020202020204" pitchFamily="34" charset="0"/>
              </a:rPr>
              <a:t>M</a:t>
            </a:r>
            <a:r>
              <a:rPr lang="sv-SE" sz="1400" dirty="0">
                <a:latin typeface="Arial" panose="020B0604020202020204" pitchFamily="34" charset="0"/>
                <a:cs typeface="Arial" panose="020B0604020202020204" pitchFamily="34" charset="0"/>
              </a:rPr>
              <a:t>ätbara   </a:t>
            </a:r>
          </a:p>
          <a:p>
            <a:r>
              <a:rPr lang="sv-SE" sz="1400" b="1" dirty="0">
                <a:latin typeface="Arial" panose="020B0604020202020204" pitchFamily="34" charset="0"/>
                <a:cs typeface="Arial" panose="020B0604020202020204" pitchFamily="34" charset="0"/>
              </a:rPr>
              <a:t>A</a:t>
            </a:r>
            <a:r>
              <a:rPr lang="sv-SE" sz="1400" dirty="0">
                <a:latin typeface="Arial" panose="020B0604020202020204" pitchFamily="34" charset="0"/>
                <a:cs typeface="Arial" panose="020B0604020202020204" pitchFamily="34" charset="0"/>
              </a:rPr>
              <a:t>ccepterade  </a:t>
            </a:r>
          </a:p>
          <a:p>
            <a:r>
              <a:rPr lang="sv-SE" sz="1400" b="1" dirty="0">
                <a:latin typeface="Arial" panose="020B0604020202020204" pitchFamily="34" charset="0"/>
                <a:cs typeface="Arial" panose="020B0604020202020204" pitchFamily="34" charset="0"/>
              </a:rPr>
              <a:t>R</a:t>
            </a:r>
            <a:r>
              <a:rPr lang="sv-SE" sz="1400" dirty="0">
                <a:latin typeface="Arial" panose="020B0604020202020204" pitchFamily="34" charset="0"/>
                <a:cs typeface="Arial" panose="020B0604020202020204" pitchFamily="34" charset="0"/>
              </a:rPr>
              <a:t>ealistiska och relevanta </a:t>
            </a:r>
          </a:p>
          <a:p>
            <a:r>
              <a:rPr lang="sv-SE" sz="1400" b="1" dirty="0">
                <a:latin typeface="Arial" panose="020B0604020202020204" pitchFamily="34" charset="0"/>
                <a:cs typeface="Arial" panose="020B0604020202020204" pitchFamily="34" charset="0"/>
              </a:rPr>
              <a:t>T</a:t>
            </a:r>
            <a:r>
              <a:rPr lang="sv-SE" sz="1400" dirty="0">
                <a:latin typeface="Arial" panose="020B0604020202020204" pitchFamily="34" charset="0"/>
                <a:cs typeface="Arial" panose="020B0604020202020204" pitchFamily="34" charset="0"/>
              </a:rPr>
              <a:t>idsbegränsade  </a:t>
            </a:r>
            <a:r>
              <a:rPr lang="sv-SE" sz="1400" b="1" dirty="0">
                <a:latin typeface="Arial" panose="020B0604020202020204" pitchFamily="34" charset="0"/>
                <a:cs typeface="Arial" panose="020B0604020202020204" pitchFamily="34" charset="0"/>
              </a:rPr>
              <a:t>    </a:t>
            </a:r>
            <a:endParaRPr lang="sv-SE" sz="1400" dirty="0">
              <a:latin typeface="Arial" panose="020B0604020202020204" pitchFamily="34" charset="0"/>
              <a:cs typeface="Arial" panose="020B0604020202020204" pitchFamily="34" charset="0"/>
            </a:endParaRPr>
          </a:p>
          <a:p>
            <a:r>
              <a:rPr lang="sv-SE" sz="1400" b="1" dirty="0">
                <a:latin typeface="Arial" panose="020B0604020202020204" pitchFamily="34" charset="0"/>
                <a:cs typeface="Arial" panose="020B0604020202020204" pitchFamily="34" charset="0"/>
              </a:rPr>
              <a:t>A</a:t>
            </a:r>
            <a:r>
              <a:rPr lang="sv-SE" sz="1400" dirty="0">
                <a:latin typeface="Arial" panose="020B0604020202020204" pitchFamily="34" charset="0"/>
                <a:cs typeface="Arial" panose="020B0604020202020204" pitchFamily="34" charset="0"/>
              </a:rPr>
              <a:t>nsvarsfördelade </a:t>
            </a:r>
          </a:p>
          <a:p>
            <a:r>
              <a:rPr lang="sv-SE" dirty="0"/>
              <a:t> </a:t>
            </a:r>
          </a:p>
        </p:txBody>
      </p:sp>
      <p:pic>
        <p:nvPicPr>
          <p:cNvPr id="4" name="Bildobjekt 3">
            <a:extLst>
              <a:ext uri="{FF2B5EF4-FFF2-40B4-BE49-F238E27FC236}">
                <a16:creationId xmlns:a16="http://schemas.microsoft.com/office/drawing/2014/main" id="{F94383BC-9E7B-4DBE-BE6E-001416970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1443" y="-1"/>
            <a:ext cx="440557" cy="1476463"/>
          </a:xfrm>
          <a:prstGeom prst="rect">
            <a:avLst/>
          </a:prstGeom>
        </p:spPr>
      </p:pic>
      <p:pic>
        <p:nvPicPr>
          <p:cNvPr id="5" name="Bildobjekt 4">
            <a:extLst>
              <a:ext uri="{FF2B5EF4-FFF2-40B4-BE49-F238E27FC236}">
                <a16:creationId xmlns:a16="http://schemas.microsoft.com/office/drawing/2014/main" id="{26508048-0F36-4498-88C4-79913A80E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412" y="6155946"/>
            <a:ext cx="1893428" cy="480095"/>
          </a:xfrm>
          <a:prstGeom prst="rect">
            <a:avLst/>
          </a:prstGeom>
        </p:spPr>
      </p:pic>
      <p:graphicFrame>
        <p:nvGraphicFramePr>
          <p:cNvPr id="7" name="Diagram 6">
            <a:extLst>
              <a:ext uri="{FF2B5EF4-FFF2-40B4-BE49-F238E27FC236}">
                <a16:creationId xmlns:a16="http://schemas.microsoft.com/office/drawing/2014/main" id="{98CD615B-64B2-4C02-BC53-2A85E55318DE}"/>
              </a:ext>
            </a:extLst>
          </p:cNvPr>
          <p:cNvGraphicFramePr/>
          <p:nvPr>
            <p:extLst>
              <p:ext uri="{D42A27DB-BD31-4B8C-83A1-F6EECF244321}">
                <p14:modId xmlns:p14="http://schemas.microsoft.com/office/powerpoint/2010/main" val="1289330204"/>
              </p:ext>
            </p:extLst>
          </p:nvPr>
        </p:nvGraphicFramePr>
        <p:xfrm>
          <a:off x="9096344" y="303748"/>
          <a:ext cx="2569779" cy="18906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 7">
            <a:extLst>
              <a:ext uri="{FF2B5EF4-FFF2-40B4-BE49-F238E27FC236}">
                <a16:creationId xmlns:a16="http://schemas.microsoft.com/office/drawing/2014/main" id="{339FC2CB-5EC2-4DEC-8825-47F3BAFCBA4E}"/>
              </a:ext>
            </a:extLst>
          </p:cNvPr>
          <p:cNvGraphicFramePr/>
          <p:nvPr>
            <p:extLst>
              <p:ext uri="{D42A27DB-BD31-4B8C-83A1-F6EECF244321}">
                <p14:modId xmlns:p14="http://schemas.microsoft.com/office/powerpoint/2010/main" val="2222409225"/>
              </p:ext>
            </p:extLst>
          </p:nvPr>
        </p:nvGraphicFramePr>
        <p:xfrm>
          <a:off x="2049517" y="1767081"/>
          <a:ext cx="9028058" cy="456069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 name="Platshållare för bildnummer 1">
            <a:extLst>
              <a:ext uri="{FF2B5EF4-FFF2-40B4-BE49-F238E27FC236}">
                <a16:creationId xmlns:a16="http://schemas.microsoft.com/office/drawing/2014/main" id="{180CBDA3-8EDE-44FE-A38D-845E5D658AF7}"/>
              </a:ext>
            </a:extLst>
          </p:cNvPr>
          <p:cNvSpPr>
            <a:spLocks noGrp="1"/>
          </p:cNvSpPr>
          <p:nvPr>
            <p:ph type="sldNum" idx="12"/>
          </p:nvPr>
        </p:nvSpPr>
        <p:spPr/>
        <p:txBody>
          <a:bodyPr/>
          <a:lstStyle/>
          <a:p>
            <a:pPr>
              <a:defRPr/>
            </a:pPr>
            <a:fld id="{0FD5237D-CE8C-4CFE-A023-8FC162EAE649}" type="slidenum">
              <a:rPr lang="sv-SE" altLang="sv-SE" smtClean="0"/>
              <a:pPr>
                <a:defRPr/>
              </a:pPr>
              <a:t>11</a:t>
            </a:fld>
            <a:endParaRPr lang="sv-SE" altLang="sv-SE"/>
          </a:p>
        </p:txBody>
      </p:sp>
    </p:spTree>
    <p:extLst>
      <p:ext uri="{BB962C8B-B14F-4D97-AF65-F5344CB8AC3E}">
        <p14:creationId xmlns:p14="http://schemas.microsoft.com/office/powerpoint/2010/main" val="38464007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5">
            <a:extLst>
              <a:ext uri="{FF2B5EF4-FFF2-40B4-BE49-F238E27FC236}">
                <a16:creationId xmlns:a16="http://schemas.microsoft.com/office/drawing/2014/main" id="{25989BDA-DDCC-429B-B496-98CFE82937DD}"/>
              </a:ext>
            </a:extLst>
          </p:cNvPr>
          <p:cNvSpPr>
            <a:spLocks noChangeShapeType="1"/>
          </p:cNvSpPr>
          <p:nvPr/>
        </p:nvSpPr>
        <p:spPr bwMode="auto">
          <a:xfrm>
            <a:off x="1038224" y="5829299"/>
            <a:ext cx="10039351" cy="28575"/>
          </a:xfrm>
          <a:prstGeom prst="line">
            <a:avLst/>
          </a:prstGeom>
          <a:noFill/>
          <a:ln w="38100">
            <a:solidFill>
              <a:srgbClr val="FFD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633" dirty="0"/>
          </a:p>
        </p:txBody>
      </p:sp>
      <p:sp>
        <p:nvSpPr>
          <p:cNvPr id="5124" name="Rectangle 1">
            <a:extLst>
              <a:ext uri="{FF2B5EF4-FFF2-40B4-BE49-F238E27FC236}">
                <a16:creationId xmlns:a16="http://schemas.microsoft.com/office/drawing/2014/main" id="{A0212802-C1FC-496A-8CC9-769567871D08}"/>
              </a:ext>
            </a:extLst>
          </p:cNvPr>
          <p:cNvSpPr txBox="1">
            <a:spLocks noChangeArrowheads="1"/>
          </p:cNvSpPr>
          <p:nvPr/>
        </p:nvSpPr>
        <p:spPr bwMode="auto">
          <a:xfrm>
            <a:off x="767676" y="561662"/>
            <a:ext cx="7043779" cy="914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38138">
              <a:lnSpc>
                <a:spcPct val="93000"/>
              </a:lnSpc>
              <a:spcAft>
                <a:spcPts val="142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lnSpc>
                <a:spcPct val="93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lnSpc>
                <a:spcPct val="93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lnSpc>
                <a:spcPct val="93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lnSpc>
                <a:spcPct val="93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726"/>
              </a:spcBef>
              <a:spcAft>
                <a:spcPct val="0"/>
              </a:spcAft>
              <a:buClrTx/>
            </a:pPr>
            <a:r>
              <a:rPr lang="sv-SE" altLang="sv-SE" sz="3600" b="1" dirty="0">
                <a:solidFill>
                  <a:schemeClr val="tx1"/>
                </a:solidFill>
                <a:cs typeface="Arial" panose="020B0604020202020204" pitchFamily="34" charset="0"/>
              </a:rPr>
              <a:t>Det praktiska målarbetet</a:t>
            </a:r>
          </a:p>
        </p:txBody>
      </p:sp>
      <p:sp>
        <p:nvSpPr>
          <p:cNvPr id="3" name="textruta 2">
            <a:extLst>
              <a:ext uri="{FF2B5EF4-FFF2-40B4-BE49-F238E27FC236}">
                <a16:creationId xmlns:a16="http://schemas.microsoft.com/office/drawing/2014/main" id="{51EA465E-7978-4C65-907A-BF38F1270469}"/>
              </a:ext>
            </a:extLst>
          </p:cNvPr>
          <p:cNvSpPr txBox="1"/>
          <p:nvPr/>
        </p:nvSpPr>
        <p:spPr>
          <a:xfrm>
            <a:off x="508437" y="2292558"/>
            <a:ext cx="11098924" cy="3046988"/>
          </a:xfrm>
          <a:prstGeom prst="rect">
            <a:avLst/>
          </a:prstGeom>
          <a:noFill/>
        </p:spPr>
        <p:txBody>
          <a:bodyPr wrap="square" rtlCol="0">
            <a:spAutoFit/>
          </a:bodyPr>
          <a:lstStyle/>
          <a:p>
            <a:r>
              <a:rPr lang="sv-SE" sz="1600" dirty="0"/>
              <a:t>Kommunstyrelsens och nämndernas ordförande ansvarar för att initiera arbetsgrupper för att arbeta med det årliga mål- analys och uppföljningsarbetet. </a:t>
            </a:r>
          </a:p>
          <a:p>
            <a:endParaRPr lang="sv-SE" sz="1600" dirty="0"/>
          </a:p>
          <a:p>
            <a:r>
              <a:rPr lang="sv-SE" sz="1600" dirty="0"/>
              <a:t>Förtroendevalda och tjänstemän samverkar kring detta. </a:t>
            </a:r>
          </a:p>
          <a:p>
            <a:r>
              <a:rPr lang="sv-SE" sz="1600" dirty="0"/>
              <a:t> </a:t>
            </a:r>
          </a:p>
          <a:p>
            <a:pPr marL="342900" lvl="0" indent="-342900">
              <a:buFont typeface="+mj-lt"/>
              <a:buAutoNum type="arabicPeriod"/>
            </a:pPr>
            <a:r>
              <a:rPr lang="sv-SE" sz="1600" dirty="0"/>
              <a:t>Förtroendevalda tar med stöd av tjänstemännen reda på fakta och behov. Vad är problemet, vad behöver åtgärdas? </a:t>
            </a:r>
          </a:p>
          <a:p>
            <a:pPr marL="342900" lvl="0" indent="-342900">
              <a:buFont typeface="+mj-lt"/>
              <a:buAutoNum type="arabicPeriod"/>
            </a:pPr>
            <a:r>
              <a:rPr lang="sv-SE" sz="1600" dirty="0"/>
              <a:t>Förtroendevalda och tjänstemän har en dialog om det som framkommer som behov och utvecklingsområden i förarbetet är mätbart.</a:t>
            </a:r>
          </a:p>
          <a:p>
            <a:pPr marL="342900" lvl="0" indent="-342900">
              <a:buFont typeface="+mj-lt"/>
              <a:buAutoNum type="arabicPeriod"/>
            </a:pPr>
            <a:r>
              <a:rPr lang="sv-SE" sz="1600" dirty="0"/>
              <a:t>Förtroendevalda sätter därefter specifika och tidsatta mål. Kan var utmanande.</a:t>
            </a:r>
          </a:p>
          <a:p>
            <a:pPr marL="342900" lvl="0" indent="-342900">
              <a:buFont typeface="+mj-lt"/>
              <a:buAutoNum type="arabicPeriod"/>
            </a:pPr>
            <a:r>
              <a:rPr lang="sv-SE" sz="1600" dirty="0"/>
              <a:t>Förtroendevalda och tjänstemän kommer överens om vad och hur målen ska mätas.</a:t>
            </a:r>
          </a:p>
          <a:p>
            <a:pPr marL="342900" lvl="0" indent="-342900">
              <a:buFont typeface="+mj-lt"/>
              <a:buAutoNum type="arabicPeriod"/>
            </a:pPr>
            <a:r>
              <a:rPr lang="sv-SE" sz="1600" dirty="0"/>
              <a:t>Tjänstemännen gör en aktivitetsplan med ansvar och förankrar med förtroendevalda.</a:t>
            </a:r>
          </a:p>
          <a:p>
            <a:pPr marL="342900" lvl="0" indent="-342900">
              <a:buFont typeface="+mj-lt"/>
              <a:buAutoNum type="arabicPeriod"/>
            </a:pPr>
            <a:r>
              <a:rPr lang="sv-SE" sz="1600" dirty="0"/>
              <a:t>Målen följs upp av tjänstemännen och rapporteras till de förtroendevalda. </a:t>
            </a:r>
          </a:p>
        </p:txBody>
      </p:sp>
      <p:pic>
        <p:nvPicPr>
          <p:cNvPr id="4" name="Bildobjekt 3">
            <a:extLst>
              <a:ext uri="{FF2B5EF4-FFF2-40B4-BE49-F238E27FC236}">
                <a16:creationId xmlns:a16="http://schemas.microsoft.com/office/drawing/2014/main" id="{F94383BC-9E7B-4DBE-BE6E-001416970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1443" y="-1"/>
            <a:ext cx="440557" cy="1476463"/>
          </a:xfrm>
          <a:prstGeom prst="rect">
            <a:avLst/>
          </a:prstGeom>
        </p:spPr>
      </p:pic>
      <p:pic>
        <p:nvPicPr>
          <p:cNvPr id="5" name="Bildobjekt 4">
            <a:extLst>
              <a:ext uri="{FF2B5EF4-FFF2-40B4-BE49-F238E27FC236}">
                <a16:creationId xmlns:a16="http://schemas.microsoft.com/office/drawing/2014/main" id="{26508048-0F36-4498-88C4-79913A80E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412" y="6155946"/>
            <a:ext cx="1893428" cy="480095"/>
          </a:xfrm>
          <a:prstGeom prst="rect">
            <a:avLst/>
          </a:prstGeom>
        </p:spPr>
      </p:pic>
      <p:graphicFrame>
        <p:nvGraphicFramePr>
          <p:cNvPr id="7" name="Diagram 6">
            <a:extLst>
              <a:ext uri="{FF2B5EF4-FFF2-40B4-BE49-F238E27FC236}">
                <a16:creationId xmlns:a16="http://schemas.microsoft.com/office/drawing/2014/main" id="{98CD615B-64B2-4C02-BC53-2A85E55318DE}"/>
              </a:ext>
            </a:extLst>
          </p:cNvPr>
          <p:cNvGraphicFramePr/>
          <p:nvPr>
            <p:extLst>
              <p:ext uri="{D42A27DB-BD31-4B8C-83A1-F6EECF244321}">
                <p14:modId xmlns:p14="http://schemas.microsoft.com/office/powerpoint/2010/main" val="852171829"/>
              </p:ext>
            </p:extLst>
          </p:nvPr>
        </p:nvGraphicFramePr>
        <p:xfrm>
          <a:off x="9285890" y="15722"/>
          <a:ext cx="2569779" cy="18906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Platshållare för bildnummer 1">
            <a:extLst>
              <a:ext uri="{FF2B5EF4-FFF2-40B4-BE49-F238E27FC236}">
                <a16:creationId xmlns:a16="http://schemas.microsoft.com/office/drawing/2014/main" id="{9F20BEE1-6DD2-4796-8AB1-898C19A85F8B}"/>
              </a:ext>
            </a:extLst>
          </p:cNvPr>
          <p:cNvSpPr>
            <a:spLocks noGrp="1"/>
          </p:cNvSpPr>
          <p:nvPr>
            <p:ph type="sldNum" idx="12"/>
          </p:nvPr>
        </p:nvSpPr>
        <p:spPr/>
        <p:txBody>
          <a:bodyPr/>
          <a:lstStyle/>
          <a:p>
            <a:pPr>
              <a:defRPr/>
            </a:pPr>
            <a:fld id="{0FD5237D-CE8C-4CFE-A023-8FC162EAE649}" type="slidenum">
              <a:rPr lang="sv-SE" altLang="sv-SE" smtClean="0"/>
              <a:pPr>
                <a:defRPr/>
              </a:pPr>
              <a:t>12</a:t>
            </a:fld>
            <a:endParaRPr lang="sv-SE" altLang="sv-SE"/>
          </a:p>
        </p:txBody>
      </p:sp>
    </p:spTree>
    <p:extLst>
      <p:ext uri="{BB962C8B-B14F-4D97-AF65-F5344CB8AC3E}">
        <p14:creationId xmlns:p14="http://schemas.microsoft.com/office/powerpoint/2010/main" val="12500053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5">
            <a:extLst>
              <a:ext uri="{FF2B5EF4-FFF2-40B4-BE49-F238E27FC236}">
                <a16:creationId xmlns:a16="http://schemas.microsoft.com/office/drawing/2014/main" id="{25989BDA-DDCC-429B-B496-98CFE82937DD}"/>
              </a:ext>
            </a:extLst>
          </p:cNvPr>
          <p:cNvSpPr>
            <a:spLocks noChangeShapeType="1"/>
          </p:cNvSpPr>
          <p:nvPr/>
        </p:nvSpPr>
        <p:spPr bwMode="auto">
          <a:xfrm>
            <a:off x="1038224" y="5829299"/>
            <a:ext cx="10039351" cy="28575"/>
          </a:xfrm>
          <a:prstGeom prst="line">
            <a:avLst/>
          </a:prstGeom>
          <a:noFill/>
          <a:ln w="38100">
            <a:solidFill>
              <a:srgbClr val="FFD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633" dirty="0"/>
          </a:p>
        </p:txBody>
      </p:sp>
      <p:sp>
        <p:nvSpPr>
          <p:cNvPr id="5124" name="Rectangle 1">
            <a:extLst>
              <a:ext uri="{FF2B5EF4-FFF2-40B4-BE49-F238E27FC236}">
                <a16:creationId xmlns:a16="http://schemas.microsoft.com/office/drawing/2014/main" id="{A0212802-C1FC-496A-8CC9-769567871D08}"/>
              </a:ext>
            </a:extLst>
          </p:cNvPr>
          <p:cNvSpPr txBox="1">
            <a:spLocks noChangeArrowheads="1"/>
          </p:cNvSpPr>
          <p:nvPr/>
        </p:nvSpPr>
        <p:spPr bwMode="auto">
          <a:xfrm>
            <a:off x="796160" y="856479"/>
            <a:ext cx="10657488" cy="914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38138">
              <a:lnSpc>
                <a:spcPct val="93000"/>
              </a:lnSpc>
              <a:spcAft>
                <a:spcPts val="142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lnSpc>
                <a:spcPct val="93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lnSpc>
                <a:spcPct val="93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lnSpc>
                <a:spcPct val="93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lnSpc>
                <a:spcPct val="93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726"/>
              </a:spcBef>
              <a:spcAft>
                <a:spcPct val="0"/>
              </a:spcAft>
              <a:buClrTx/>
            </a:pPr>
            <a:r>
              <a:rPr lang="sv-SE" b="1" dirty="0">
                <a:cs typeface="Arial" panose="020B0604020202020204" pitchFamily="34" charset="0"/>
              </a:rPr>
              <a:t>Kvalitetsmål och mätningar av måluppfyllelse  </a:t>
            </a:r>
            <a:endParaRPr lang="sv-SE" altLang="sv-SE" b="1" dirty="0">
              <a:solidFill>
                <a:schemeClr val="tx1"/>
              </a:solidFill>
              <a:cs typeface="Arial" panose="020B0604020202020204" pitchFamily="34" charset="0"/>
            </a:endParaRPr>
          </a:p>
          <a:p>
            <a:pPr>
              <a:spcBef>
                <a:spcPts val="726"/>
              </a:spcBef>
              <a:spcAft>
                <a:spcPct val="0"/>
              </a:spcAft>
              <a:buClrTx/>
            </a:pPr>
            <a:r>
              <a:rPr lang="sv-SE" altLang="sv-SE" sz="6532" b="1" dirty="0">
                <a:solidFill>
                  <a:schemeClr val="tx1"/>
                </a:solidFill>
                <a:latin typeface="Tw Cen MT" panose="020B0602020104020603" pitchFamily="34" charset="0"/>
              </a:rPr>
              <a:t> </a:t>
            </a:r>
          </a:p>
        </p:txBody>
      </p:sp>
      <p:pic>
        <p:nvPicPr>
          <p:cNvPr id="4" name="Bildobjekt 3">
            <a:extLst>
              <a:ext uri="{FF2B5EF4-FFF2-40B4-BE49-F238E27FC236}">
                <a16:creationId xmlns:a16="http://schemas.microsoft.com/office/drawing/2014/main" id="{F94383BC-9E7B-4DBE-BE6E-001416970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1443" y="-1"/>
            <a:ext cx="440557" cy="1476463"/>
          </a:xfrm>
          <a:prstGeom prst="rect">
            <a:avLst/>
          </a:prstGeom>
        </p:spPr>
      </p:pic>
      <p:pic>
        <p:nvPicPr>
          <p:cNvPr id="5" name="Bildobjekt 4">
            <a:extLst>
              <a:ext uri="{FF2B5EF4-FFF2-40B4-BE49-F238E27FC236}">
                <a16:creationId xmlns:a16="http://schemas.microsoft.com/office/drawing/2014/main" id="{26508048-0F36-4498-88C4-79913A80E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412" y="6155946"/>
            <a:ext cx="1893428" cy="480095"/>
          </a:xfrm>
          <a:prstGeom prst="rect">
            <a:avLst/>
          </a:prstGeom>
        </p:spPr>
      </p:pic>
      <p:sp>
        <p:nvSpPr>
          <p:cNvPr id="18" name="textruta 17">
            <a:extLst>
              <a:ext uri="{FF2B5EF4-FFF2-40B4-BE49-F238E27FC236}">
                <a16:creationId xmlns:a16="http://schemas.microsoft.com/office/drawing/2014/main" id="{FE691CF5-2217-4BB8-80AF-B8D2FD16E49B}"/>
              </a:ext>
            </a:extLst>
          </p:cNvPr>
          <p:cNvSpPr txBox="1"/>
          <p:nvPr/>
        </p:nvSpPr>
        <p:spPr>
          <a:xfrm>
            <a:off x="796161" y="2259375"/>
            <a:ext cx="9071134" cy="2769989"/>
          </a:xfrm>
          <a:prstGeom prst="rect">
            <a:avLst/>
          </a:prstGeom>
          <a:noFill/>
        </p:spPr>
        <p:txBody>
          <a:bodyPr wrap="square" rtlCol="0">
            <a:spAutoFit/>
          </a:bodyPr>
          <a:lstStyle/>
          <a:p>
            <a:r>
              <a:rPr lang="sv-SE" sz="2000" dirty="0">
                <a:latin typeface="Arial" panose="020B0604020202020204" pitchFamily="34" charset="0"/>
                <a:cs typeface="Arial" panose="020B0604020202020204" pitchFamily="34" charset="0"/>
              </a:rPr>
              <a:t>Kvalitetsmål och mätningar av måluppfyllelse ska finnas och ske endast om man vet varför man mäter och vad mätningar syftar till. </a:t>
            </a:r>
          </a:p>
          <a:p>
            <a:endParaRPr lang="sv-SE" sz="2000" dirty="0">
              <a:latin typeface="Arial" panose="020B0604020202020204" pitchFamily="34" charset="0"/>
              <a:cs typeface="Arial" panose="020B0604020202020204" pitchFamily="34" charset="0"/>
            </a:endParaRPr>
          </a:p>
          <a:p>
            <a:r>
              <a:rPr lang="sv-SE" sz="2000" dirty="0">
                <a:latin typeface="Arial" panose="020B0604020202020204" pitchFamily="34" charset="0"/>
                <a:cs typeface="Arial" panose="020B0604020202020204" pitchFamily="34" charset="0"/>
              </a:rPr>
              <a:t>Om inget seriöst arbete görs med målarbetet och i att förbättra/förändra processerna bör man inte mäta alls, för det skapar förväntningar hos kommuninvånarna.</a:t>
            </a:r>
          </a:p>
          <a:p>
            <a:endParaRPr lang="sv-SE" dirty="0"/>
          </a:p>
          <a:p>
            <a:r>
              <a:rPr lang="sv-SE" dirty="0"/>
              <a:t> </a:t>
            </a:r>
          </a:p>
          <a:p>
            <a:endParaRPr lang="sv-SE" dirty="0"/>
          </a:p>
        </p:txBody>
      </p:sp>
      <p:pic>
        <p:nvPicPr>
          <p:cNvPr id="19" name="Bildobjekt 18" descr="En bild som visar redskap, metallköksredskap&#10;&#10;Automatiskt genererad beskrivning">
            <a:extLst>
              <a:ext uri="{FF2B5EF4-FFF2-40B4-BE49-F238E27FC236}">
                <a16:creationId xmlns:a16="http://schemas.microsoft.com/office/drawing/2014/main" id="{1B0E73B5-F938-4E04-B6AB-4F6187C0F2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6278" y="944672"/>
            <a:ext cx="1697370" cy="1697370"/>
          </a:xfrm>
          <a:prstGeom prst="rect">
            <a:avLst/>
          </a:prstGeom>
        </p:spPr>
      </p:pic>
      <p:sp>
        <p:nvSpPr>
          <p:cNvPr id="2" name="Platshållare för bildnummer 1">
            <a:extLst>
              <a:ext uri="{FF2B5EF4-FFF2-40B4-BE49-F238E27FC236}">
                <a16:creationId xmlns:a16="http://schemas.microsoft.com/office/drawing/2014/main" id="{E93F30C7-EF14-423E-8406-BD5DE5AE92F5}"/>
              </a:ext>
            </a:extLst>
          </p:cNvPr>
          <p:cNvSpPr>
            <a:spLocks noGrp="1"/>
          </p:cNvSpPr>
          <p:nvPr>
            <p:ph type="sldNum" idx="12"/>
          </p:nvPr>
        </p:nvSpPr>
        <p:spPr/>
        <p:txBody>
          <a:bodyPr/>
          <a:lstStyle/>
          <a:p>
            <a:pPr>
              <a:defRPr/>
            </a:pPr>
            <a:fld id="{0FD5237D-CE8C-4CFE-A023-8FC162EAE649}" type="slidenum">
              <a:rPr lang="sv-SE" altLang="sv-SE" smtClean="0"/>
              <a:pPr>
                <a:defRPr/>
              </a:pPr>
              <a:t>13</a:t>
            </a:fld>
            <a:endParaRPr lang="sv-SE" altLang="sv-SE"/>
          </a:p>
        </p:txBody>
      </p:sp>
    </p:spTree>
    <p:extLst>
      <p:ext uri="{BB962C8B-B14F-4D97-AF65-F5344CB8AC3E}">
        <p14:creationId xmlns:p14="http://schemas.microsoft.com/office/powerpoint/2010/main" val="41954759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5">
            <a:extLst>
              <a:ext uri="{FF2B5EF4-FFF2-40B4-BE49-F238E27FC236}">
                <a16:creationId xmlns:a16="http://schemas.microsoft.com/office/drawing/2014/main" id="{25989BDA-DDCC-429B-B496-98CFE82937DD}"/>
              </a:ext>
            </a:extLst>
          </p:cNvPr>
          <p:cNvSpPr>
            <a:spLocks noChangeShapeType="1"/>
          </p:cNvSpPr>
          <p:nvPr/>
        </p:nvSpPr>
        <p:spPr bwMode="auto">
          <a:xfrm>
            <a:off x="1038224" y="5829299"/>
            <a:ext cx="10039351" cy="28575"/>
          </a:xfrm>
          <a:prstGeom prst="line">
            <a:avLst/>
          </a:prstGeom>
          <a:noFill/>
          <a:ln w="38100">
            <a:solidFill>
              <a:srgbClr val="FFD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633" dirty="0"/>
          </a:p>
        </p:txBody>
      </p:sp>
      <p:sp>
        <p:nvSpPr>
          <p:cNvPr id="5124" name="Rectangle 1">
            <a:extLst>
              <a:ext uri="{FF2B5EF4-FFF2-40B4-BE49-F238E27FC236}">
                <a16:creationId xmlns:a16="http://schemas.microsoft.com/office/drawing/2014/main" id="{A0212802-C1FC-496A-8CC9-769567871D08}"/>
              </a:ext>
            </a:extLst>
          </p:cNvPr>
          <p:cNvSpPr txBox="1">
            <a:spLocks noChangeArrowheads="1"/>
          </p:cNvSpPr>
          <p:nvPr/>
        </p:nvSpPr>
        <p:spPr bwMode="auto">
          <a:xfrm>
            <a:off x="1150884" y="856479"/>
            <a:ext cx="10302764" cy="914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38138">
              <a:lnSpc>
                <a:spcPct val="93000"/>
              </a:lnSpc>
              <a:spcAft>
                <a:spcPts val="142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lnSpc>
                <a:spcPct val="93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lnSpc>
                <a:spcPct val="93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lnSpc>
                <a:spcPct val="93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lnSpc>
                <a:spcPct val="93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726"/>
              </a:spcBef>
              <a:spcAft>
                <a:spcPct val="0"/>
              </a:spcAft>
              <a:buClrTx/>
            </a:pPr>
            <a:r>
              <a:rPr lang="sv-SE" sz="3600" b="1" dirty="0">
                <a:cs typeface="Arial" panose="020B0604020202020204" pitchFamily="34" charset="0"/>
              </a:rPr>
              <a:t>Kvalitet och Ekonomi</a:t>
            </a:r>
            <a:endParaRPr lang="sv-SE" altLang="sv-SE" sz="3600" b="1" dirty="0">
              <a:solidFill>
                <a:schemeClr val="tx1"/>
              </a:solidFill>
              <a:cs typeface="Arial" panose="020B0604020202020204" pitchFamily="34" charset="0"/>
            </a:endParaRPr>
          </a:p>
          <a:p>
            <a:pPr>
              <a:spcBef>
                <a:spcPts val="726"/>
              </a:spcBef>
              <a:spcAft>
                <a:spcPct val="0"/>
              </a:spcAft>
              <a:buClrTx/>
            </a:pPr>
            <a:r>
              <a:rPr lang="sv-SE" altLang="sv-SE" sz="6532" b="1" dirty="0">
                <a:solidFill>
                  <a:schemeClr val="tx1"/>
                </a:solidFill>
                <a:latin typeface="Tw Cen MT" panose="020B0602020104020603" pitchFamily="34" charset="0"/>
              </a:rPr>
              <a:t> </a:t>
            </a:r>
          </a:p>
        </p:txBody>
      </p:sp>
      <p:pic>
        <p:nvPicPr>
          <p:cNvPr id="4" name="Bildobjekt 3">
            <a:extLst>
              <a:ext uri="{FF2B5EF4-FFF2-40B4-BE49-F238E27FC236}">
                <a16:creationId xmlns:a16="http://schemas.microsoft.com/office/drawing/2014/main" id="{F94383BC-9E7B-4DBE-BE6E-001416970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1443" y="-1"/>
            <a:ext cx="440557" cy="1476463"/>
          </a:xfrm>
          <a:prstGeom prst="rect">
            <a:avLst/>
          </a:prstGeom>
        </p:spPr>
      </p:pic>
      <p:pic>
        <p:nvPicPr>
          <p:cNvPr id="5" name="Bildobjekt 4">
            <a:extLst>
              <a:ext uri="{FF2B5EF4-FFF2-40B4-BE49-F238E27FC236}">
                <a16:creationId xmlns:a16="http://schemas.microsoft.com/office/drawing/2014/main" id="{26508048-0F36-4498-88C4-79913A80E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412" y="6155946"/>
            <a:ext cx="1893428" cy="480095"/>
          </a:xfrm>
          <a:prstGeom prst="rect">
            <a:avLst/>
          </a:prstGeom>
        </p:spPr>
      </p:pic>
      <p:sp>
        <p:nvSpPr>
          <p:cNvPr id="18" name="textruta 17">
            <a:extLst>
              <a:ext uri="{FF2B5EF4-FFF2-40B4-BE49-F238E27FC236}">
                <a16:creationId xmlns:a16="http://schemas.microsoft.com/office/drawing/2014/main" id="{FE691CF5-2217-4BB8-80AF-B8D2FD16E49B}"/>
              </a:ext>
            </a:extLst>
          </p:cNvPr>
          <p:cNvSpPr txBox="1"/>
          <p:nvPr/>
        </p:nvSpPr>
        <p:spPr>
          <a:xfrm>
            <a:off x="1713607" y="2259375"/>
            <a:ext cx="8153687" cy="1200329"/>
          </a:xfrm>
          <a:prstGeom prst="rect">
            <a:avLst/>
          </a:prstGeom>
          <a:noFill/>
        </p:spPr>
        <p:txBody>
          <a:bodyPr wrap="square" rtlCol="0">
            <a:spAutoFit/>
          </a:bodyPr>
          <a:lstStyle/>
          <a:p>
            <a:r>
              <a:rPr lang="sv-SE" dirty="0"/>
              <a:t> </a:t>
            </a:r>
          </a:p>
          <a:p>
            <a:endParaRPr lang="sv-SE" dirty="0"/>
          </a:p>
          <a:p>
            <a:r>
              <a:rPr lang="sv-SE" dirty="0"/>
              <a:t> </a:t>
            </a:r>
          </a:p>
          <a:p>
            <a:endParaRPr lang="sv-SE" dirty="0"/>
          </a:p>
        </p:txBody>
      </p:sp>
      <p:sp>
        <p:nvSpPr>
          <p:cNvPr id="8" name="textruta 7">
            <a:extLst>
              <a:ext uri="{FF2B5EF4-FFF2-40B4-BE49-F238E27FC236}">
                <a16:creationId xmlns:a16="http://schemas.microsoft.com/office/drawing/2014/main" id="{80F956E9-9204-4D53-ADDB-2741DD2235F3}"/>
              </a:ext>
            </a:extLst>
          </p:cNvPr>
          <p:cNvSpPr txBox="1"/>
          <p:nvPr/>
        </p:nvSpPr>
        <p:spPr>
          <a:xfrm>
            <a:off x="882868" y="2259375"/>
            <a:ext cx="8984426" cy="2862322"/>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Kvalitet och ekonomi måste kopplas samman för kommuninvånarnas bästa.</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Detta görs genom samverkan av ansvariga för verksamhet och ekonomi inom givna ekonomiska ramar. </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Eventuella prioriteringar görs av de förtroendevalda. </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De ramar som ges till nämnder och styrelse bör ha inbyggd flexibilitet och stor frihet för att kunna anpassa verksamheterna efter behov. </a:t>
            </a:r>
          </a:p>
          <a:p>
            <a:endParaRPr lang="sv-SE" dirty="0"/>
          </a:p>
        </p:txBody>
      </p:sp>
      <p:pic>
        <p:nvPicPr>
          <p:cNvPr id="9" name="Bildobjekt 8" descr="En bild som visar redskap, metallköksredskap&#10;&#10;Automatiskt genererad beskrivning">
            <a:extLst>
              <a:ext uri="{FF2B5EF4-FFF2-40B4-BE49-F238E27FC236}">
                <a16:creationId xmlns:a16="http://schemas.microsoft.com/office/drawing/2014/main" id="{BB779072-52A6-4C98-BC61-1D13AFD4FD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1413" y="1162169"/>
            <a:ext cx="1697370" cy="1697370"/>
          </a:xfrm>
          <a:prstGeom prst="rect">
            <a:avLst/>
          </a:prstGeom>
        </p:spPr>
      </p:pic>
      <p:sp>
        <p:nvSpPr>
          <p:cNvPr id="2" name="Platshållare för bildnummer 1">
            <a:extLst>
              <a:ext uri="{FF2B5EF4-FFF2-40B4-BE49-F238E27FC236}">
                <a16:creationId xmlns:a16="http://schemas.microsoft.com/office/drawing/2014/main" id="{C7722F2D-7F01-4373-B8B4-901C6BEE5CB2}"/>
              </a:ext>
            </a:extLst>
          </p:cNvPr>
          <p:cNvSpPr>
            <a:spLocks noGrp="1"/>
          </p:cNvSpPr>
          <p:nvPr>
            <p:ph type="sldNum" idx="12"/>
          </p:nvPr>
        </p:nvSpPr>
        <p:spPr/>
        <p:txBody>
          <a:bodyPr/>
          <a:lstStyle/>
          <a:p>
            <a:pPr>
              <a:defRPr/>
            </a:pPr>
            <a:fld id="{0FD5237D-CE8C-4CFE-A023-8FC162EAE649}" type="slidenum">
              <a:rPr lang="sv-SE" altLang="sv-SE" smtClean="0"/>
              <a:pPr>
                <a:defRPr/>
              </a:pPr>
              <a:t>14</a:t>
            </a:fld>
            <a:endParaRPr lang="sv-SE" altLang="sv-SE"/>
          </a:p>
        </p:txBody>
      </p:sp>
    </p:spTree>
    <p:extLst>
      <p:ext uri="{BB962C8B-B14F-4D97-AF65-F5344CB8AC3E}">
        <p14:creationId xmlns:p14="http://schemas.microsoft.com/office/powerpoint/2010/main" val="31824769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5">
            <a:extLst>
              <a:ext uri="{FF2B5EF4-FFF2-40B4-BE49-F238E27FC236}">
                <a16:creationId xmlns:a16="http://schemas.microsoft.com/office/drawing/2014/main" id="{25989BDA-DDCC-429B-B496-98CFE82937DD}"/>
              </a:ext>
            </a:extLst>
          </p:cNvPr>
          <p:cNvSpPr>
            <a:spLocks noChangeShapeType="1"/>
          </p:cNvSpPr>
          <p:nvPr/>
        </p:nvSpPr>
        <p:spPr bwMode="auto">
          <a:xfrm>
            <a:off x="1038224" y="5829299"/>
            <a:ext cx="10039351" cy="28575"/>
          </a:xfrm>
          <a:prstGeom prst="line">
            <a:avLst/>
          </a:prstGeom>
          <a:noFill/>
          <a:ln w="38100">
            <a:solidFill>
              <a:srgbClr val="FFD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633" dirty="0"/>
          </a:p>
        </p:txBody>
      </p:sp>
      <p:sp>
        <p:nvSpPr>
          <p:cNvPr id="5124" name="Rectangle 1">
            <a:extLst>
              <a:ext uri="{FF2B5EF4-FFF2-40B4-BE49-F238E27FC236}">
                <a16:creationId xmlns:a16="http://schemas.microsoft.com/office/drawing/2014/main" id="{A0212802-C1FC-496A-8CC9-769567871D08}"/>
              </a:ext>
            </a:extLst>
          </p:cNvPr>
          <p:cNvSpPr txBox="1">
            <a:spLocks noChangeArrowheads="1"/>
          </p:cNvSpPr>
          <p:nvPr/>
        </p:nvSpPr>
        <p:spPr bwMode="auto">
          <a:xfrm>
            <a:off x="1658428" y="852586"/>
            <a:ext cx="7043779" cy="914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38138">
              <a:lnSpc>
                <a:spcPct val="93000"/>
              </a:lnSpc>
              <a:spcAft>
                <a:spcPts val="142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lnSpc>
                <a:spcPct val="93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lnSpc>
                <a:spcPct val="93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lnSpc>
                <a:spcPct val="93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lnSpc>
                <a:spcPct val="93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726"/>
              </a:spcBef>
              <a:spcAft>
                <a:spcPct val="0"/>
              </a:spcAft>
              <a:buClrTx/>
            </a:pPr>
            <a:r>
              <a:rPr lang="sv-SE" altLang="sv-SE" sz="3600" b="1" dirty="0">
                <a:solidFill>
                  <a:schemeClr val="tx1"/>
                </a:solidFill>
                <a:cs typeface="Arial" panose="020B0604020202020204" pitchFamily="34" charset="0"/>
              </a:rPr>
              <a:t>Ekonomi</a:t>
            </a:r>
          </a:p>
        </p:txBody>
      </p:sp>
      <p:sp>
        <p:nvSpPr>
          <p:cNvPr id="3" name="textruta 2">
            <a:extLst>
              <a:ext uri="{FF2B5EF4-FFF2-40B4-BE49-F238E27FC236}">
                <a16:creationId xmlns:a16="http://schemas.microsoft.com/office/drawing/2014/main" id="{51EA465E-7978-4C65-907A-BF38F1270469}"/>
              </a:ext>
            </a:extLst>
          </p:cNvPr>
          <p:cNvSpPr txBox="1"/>
          <p:nvPr/>
        </p:nvSpPr>
        <p:spPr>
          <a:xfrm>
            <a:off x="219233" y="1816614"/>
            <a:ext cx="10564381" cy="3293209"/>
          </a:xfrm>
          <a:prstGeom prst="rect">
            <a:avLst/>
          </a:prstGeom>
          <a:noFill/>
        </p:spPr>
        <p:txBody>
          <a:bodyPr wrap="square" rtlCol="0">
            <a:spAutoFit/>
          </a:bodyPr>
          <a:lstStyle/>
          <a:p>
            <a:r>
              <a:rPr lang="sv-SE" sz="1600" b="1" dirty="0">
                <a:latin typeface="Arial" panose="020B0604020202020204" pitchFamily="34" charset="0"/>
                <a:cs typeface="Arial" panose="020B0604020202020204" pitchFamily="34" charset="0"/>
              </a:rPr>
              <a:t>Ekonomi </a:t>
            </a:r>
            <a:r>
              <a:rPr lang="sv-SE" sz="1600" dirty="0">
                <a:latin typeface="Arial" panose="020B0604020202020204" pitchFamily="34" charset="0"/>
                <a:cs typeface="Arial" panose="020B0604020202020204" pitchFamily="34" charset="0"/>
              </a:rPr>
              <a:t>handlar om att utifrån tillgängliga resurser och god ekonomisk hushållning sätta finansiella mål och fördela resurserna mellan kommunens olika verksamhetsområden utifrån de prioriterade mål som satts av fullmäktige. </a:t>
            </a:r>
          </a:p>
          <a:p>
            <a:endParaRPr lang="sv-SE" sz="1600" dirty="0">
              <a:latin typeface="Arial" panose="020B0604020202020204" pitchFamily="34" charset="0"/>
              <a:cs typeface="Arial" panose="020B0604020202020204" pitchFamily="34" charset="0"/>
            </a:endParaRPr>
          </a:p>
          <a:p>
            <a:r>
              <a:rPr lang="sv-SE" sz="1600" b="1" dirty="0">
                <a:latin typeface="Arial" panose="020B0604020202020204" pitchFamily="34" charset="0"/>
                <a:cs typeface="Arial" panose="020B0604020202020204" pitchFamily="34" charset="0"/>
              </a:rPr>
              <a:t>Ekonomistyrning</a:t>
            </a:r>
            <a:r>
              <a:rPr lang="sv-SE" sz="1600" dirty="0">
                <a:latin typeface="Arial" panose="020B0604020202020204" pitchFamily="34" charset="0"/>
                <a:cs typeface="Arial" panose="020B0604020202020204" pitchFamily="34" charset="0"/>
              </a:rPr>
              <a:t> är en del i det totala styrsystemet och handlar, liksom all styrning, om att påverka agerandet i en viss önskvärd riktning. Den ska präglas av öppenhet och transparens. Målet är att kommunens resurser ska användas på ett effektivt sätt. Det innebär att:</a:t>
            </a:r>
          </a:p>
          <a:p>
            <a:r>
              <a:rPr lang="sv-SE" sz="1600" dirty="0">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r>
              <a:rPr lang="sv-SE" sz="1600" dirty="0">
                <a:latin typeface="Arial" panose="020B0604020202020204" pitchFamily="34" charset="0"/>
                <a:cs typeface="Arial" panose="020B0604020202020204" pitchFamily="34" charset="0"/>
              </a:rPr>
              <a:t>Precisera ansvar och roller </a:t>
            </a:r>
          </a:p>
          <a:p>
            <a:pPr marL="285750" lvl="0" indent="-285750">
              <a:buFont typeface="Arial" panose="020B0604020202020204" pitchFamily="34" charset="0"/>
              <a:buChar char="•"/>
            </a:pPr>
            <a:r>
              <a:rPr lang="sv-SE" sz="1600" dirty="0">
                <a:latin typeface="Arial" panose="020B0604020202020204" pitchFamily="34" charset="0"/>
                <a:cs typeface="Arial" panose="020B0604020202020204" pitchFamily="34" charset="0"/>
              </a:rPr>
              <a:t>Planera och budgetera verksamheten </a:t>
            </a:r>
          </a:p>
          <a:p>
            <a:pPr marL="285750" lvl="0" indent="-285750">
              <a:buFont typeface="Arial" panose="020B0604020202020204" pitchFamily="34" charset="0"/>
              <a:buChar char="•"/>
            </a:pPr>
            <a:r>
              <a:rPr lang="sv-SE" sz="1600" dirty="0">
                <a:latin typeface="Arial" panose="020B0604020202020204" pitchFamily="34" charset="0"/>
                <a:cs typeface="Arial" panose="020B0604020202020204" pitchFamily="34" charset="0"/>
              </a:rPr>
              <a:t>Fortlöpande redovisa ekonomi och verksamhet </a:t>
            </a:r>
          </a:p>
          <a:p>
            <a:pPr marL="285750" lvl="0" indent="-285750">
              <a:buFont typeface="Arial" panose="020B0604020202020204" pitchFamily="34" charset="0"/>
              <a:buChar char="•"/>
            </a:pPr>
            <a:r>
              <a:rPr lang="sv-SE" sz="1600" dirty="0">
                <a:latin typeface="Arial" panose="020B0604020202020204" pitchFamily="34" charset="0"/>
                <a:cs typeface="Arial" panose="020B0604020202020204" pitchFamily="34" charset="0"/>
              </a:rPr>
              <a:t>Följa upp om ekonomin och verksamheten utvecklas enligt plan </a:t>
            </a:r>
          </a:p>
          <a:p>
            <a:pPr marL="285750" lvl="0" indent="-285750">
              <a:buFont typeface="Arial" panose="020B0604020202020204" pitchFamily="34" charset="0"/>
              <a:buChar char="•"/>
            </a:pPr>
            <a:r>
              <a:rPr lang="sv-SE" sz="1600" dirty="0">
                <a:latin typeface="Arial" panose="020B0604020202020204" pitchFamily="34" charset="0"/>
                <a:cs typeface="Arial" panose="020B0604020202020204" pitchFamily="34" charset="0"/>
              </a:rPr>
              <a:t>Vidta korrigerande åtgärder vid befarade avvikelser</a:t>
            </a:r>
          </a:p>
        </p:txBody>
      </p:sp>
      <p:pic>
        <p:nvPicPr>
          <p:cNvPr id="4" name="Bildobjekt 3">
            <a:extLst>
              <a:ext uri="{FF2B5EF4-FFF2-40B4-BE49-F238E27FC236}">
                <a16:creationId xmlns:a16="http://schemas.microsoft.com/office/drawing/2014/main" id="{F94383BC-9E7B-4DBE-BE6E-001416970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1443" y="-1"/>
            <a:ext cx="440557" cy="1476463"/>
          </a:xfrm>
          <a:prstGeom prst="rect">
            <a:avLst/>
          </a:prstGeom>
        </p:spPr>
      </p:pic>
      <p:pic>
        <p:nvPicPr>
          <p:cNvPr id="5" name="Bildobjekt 4">
            <a:extLst>
              <a:ext uri="{FF2B5EF4-FFF2-40B4-BE49-F238E27FC236}">
                <a16:creationId xmlns:a16="http://schemas.microsoft.com/office/drawing/2014/main" id="{26508048-0F36-4498-88C4-79913A80E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412" y="6155946"/>
            <a:ext cx="1893428" cy="480095"/>
          </a:xfrm>
          <a:prstGeom prst="rect">
            <a:avLst/>
          </a:prstGeom>
        </p:spPr>
      </p:pic>
      <p:graphicFrame>
        <p:nvGraphicFramePr>
          <p:cNvPr id="7" name="Diagram 6">
            <a:extLst>
              <a:ext uri="{FF2B5EF4-FFF2-40B4-BE49-F238E27FC236}">
                <a16:creationId xmlns:a16="http://schemas.microsoft.com/office/drawing/2014/main" id="{98CD615B-64B2-4C02-BC53-2A85E55318DE}"/>
              </a:ext>
            </a:extLst>
          </p:cNvPr>
          <p:cNvGraphicFramePr/>
          <p:nvPr>
            <p:extLst>
              <p:ext uri="{D42A27DB-BD31-4B8C-83A1-F6EECF244321}">
                <p14:modId xmlns:p14="http://schemas.microsoft.com/office/powerpoint/2010/main" val="2408756497"/>
              </p:ext>
            </p:extLst>
          </p:nvPr>
        </p:nvGraphicFramePr>
        <p:xfrm>
          <a:off x="9401942" y="100197"/>
          <a:ext cx="2569779" cy="18906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Platshållare för bildnummer 1">
            <a:extLst>
              <a:ext uri="{FF2B5EF4-FFF2-40B4-BE49-F238E27FC236}">
                <a16:creationId xmlns:a16="http://schemas.microsoft.com/office/drawing/2014/main" id="{7E94C906-5DB3-47F3-A2F2-6CBFAC944D0E}"/>
              </a:ext>
            </a:extLst>
          </p:cNvPr>
          <p:cNvSpPr>
            <a:spLocks noGrp="1"/>
          </p:cNvSpPr>
          <p:nvPr>
            <p:ph type="sldNum" idx="12"/>
          </p:nvPr>
        </p:nvSpPr>
        <p:spPr/>
        <p:txBody>
          <a:bodyPr/>
          <a:lstStyle/>
          <a:p>
            <a:pPr>
              <a:defRPr/>
            </a:pPr>
            <a:fld id="{0FD5237D-CE8C-4CFE-A023-8FC162EAE649}" type="slidenum">
              <a:rPr lang="sv-SE" altLang="sv-SE" smtClean="0"/>
              <a:pPr>
                <a:defRPr/>
              </a:pPr>
              <a:t>15</a:t>
            </a:fld>
            <a:endParaRPr lang="sv-SE" altLang="sv-SE"/>
          </a:p>
        </p:txBody>
      </p:sp>
    </p:spTree>
    <p:extLst>
      <p:ext uri="{BB962C8B-B14F-4D97-AF65-F5344CB8AC3E}">
        <p14:creationId xmlns:p14="http://schemas.microsoft.com/office/powerpoint/2010/main" val="41813123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5">
            <a:extLst>
              <a:ext uri="{FF2B5EF4-FFF2-40B4-BE49-F238E27FC236}">
                <a16:creationId xmlns:a16="http://schemas.microsoft.com/office/drawing/2014/main" id="{25989BDA-DDCC-429B-B496-98CFE82937DD}"/>
              </a:ext>
            </a:extLst>
          </p:cNvPr>
          <p:cNvSpPr>
            <a:spLocks noChangeShapeType="1"/>
          </p:cNvSpPr>
          <p:nvPr/>
        </p:nvSpPr>
        <p:spPr bwMode="auto">
          <a:xfrm>
            <a:off x="1038224" y="5829299"/>
            <a:ext cx="10039351" cy="28575"/>
          </a:xfrm>
          <a:prstGeom prst="line">
            <a:avLst/>
          </a:prstGeom>
          <a:noFill/>
          <a:ln w="38100">
            <a:solidFill>
              <a:srgbClr val="FFD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633" dirty="0"/>
          </a:p>
        </p:txBody>
      </p:sp>
      <p:sp>
        <p:nvSpPr>
          <p:cNvPr id="5124" name="Rectangle 1">
            <a:extLst>
              <a:ext uri="{FF2B5EF4-FFF2-40B4-BE49-F238E27FC236}">
                <a16:creationId xmlns:a16="http://schemas.microsoft.com/office/drawing/2014/main" id="{A0212802-C1FC-496A-8CC9-769567871D08}"/>
              </a:ext>
            </a:extLst>
          </p:cNvPr>
          <p:cNvSpPr txBox="1">
            <a:spLocks noChangeArrowheads="1"/>
          </p:cNvSpPr>
          <p:nvPr/>
        </p:nvSpPr>
        <p:spPr bwMode="auto">
          <a:xfrm>
            <a:off x="1634780" y="863439"/>
            <a:ext cx="7043779" cy="914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38138">
              <a:lnSpc>
                <a:spcPct val="93000"/>
              </a:lnSpc>
              <a:spcAft>
                <a:spcPts val="142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lnSpc>
                <a:spcPct val="93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lnSpc>
                <a:spcPct val="93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lnSpc>
                <a:spcPct val="93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lnSpc>
                <a:spcPct val="93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726"/>
              </a:spcBef>
              <a:spcAft>
                <a:spcPct val="0"/>
              </a:spcAft>
              <a:buClrTx/>
            </a:pPr>
            <a:r>
              <a:rPr lang="sv-SE" altLang="sv-SE" sz="3600" b="1" dirty="0">
                <a:solidFill>
                  <a:schemeClr val="tx1"/>
                </a:solidFill>
                <a:cs typeface="Arial" panose="020B0604020202020204" pitchFamily="34" charset="0"/>
              </a:rPr>
              <a:t>Verksamhetsplan med Budget</a:t>
            </a:r>
          </a:p>
        </p:txBody>
      </p:sp>
      <p:sp>
        <p:nvSpPr>
          <p:cNvPr id="3" name="textruta 2">
            <a:extLst>
              <a:ext uri="{FF2B5EF4-FFF2-40B4-BE49-F238E27FC236}">
                <a16:creationId xmlns:a16="http://schemas.microsoft.com/office/drawing/2014/main" id="{51EA465E-7978-4C65-907A-BF38F1270469}"/>
              </a:ext>
            </a:extLst>
          </p:cNvPr>
          <p:cNvSpPr txBox="1"/>
          <p:nvPr/>
        </p:nvSpPr>
        <p:spPr>
          <a:xfrm>
            <a:off x="411840" y="1896651"/>
            <a:ext cx="9055370" cy="3539430"/>
          </a:xfrm>
          <a:prstGeom prst="rect">
            <a:avLst/>
          </a:prstGeom>
          <a:noFill/>
        </p:spPr>
        <p:txBody>
          <a:bodyPr wrap="square" rtlCol="0">
            <a:spAutoFit/>
          </a:bodyPr>
          <a:lstStyle/>
          <a:p>
            <a:r>
              <a:rPr lang="sv-SE" sz="1600" b="1" dirty="0">
                <a:latin typeface="Arial" panose="020B0604020202020204" pitchFamily="34" charset="0"/>
                <a:cs typeface="Arial" panose="020B0604020202020204" pitchFamily="34" charset="0"/>
              </a:rPr>
              <a:t>Rambudget- </a:t>
            </a:r>
            <a:r>
              <a:rPr lang="sv-SE" sz="1600" dirty="0">
                <a:latin typeface="Arial" panose="020B0604020202020204" pitchFamily="34" charset="0"/>
                <a:cs typeface="Arial" panose="020B0604020202020204" pitchFamily="34" charset="0"/>
              </a:rPr>
              <a:t>Kommunfullmäktige fattar beslut om rambudgeten varje år i </a:t>
            </a:r>
            <a:r>
              <a:rPr lang="sv-SE" sz="1600" b="1" dirty="0">
                <a:latin typeface="Arial" panose="020B0604020202020204" pitchFamily="34" charset="0"/>
                <a:cs typeface="Arial" panose="020B0604020202020204" pitchFamily="34" charset="0"/>
              </a:rPr>
              <a:t>juni.</a:t>
            </a:r>
          </a:p>
          <a:p>
            <a:r>
              <a:rPr lang="sv-SE" sz="1600" dirty="0">
                <a:latin typeface="Arial" panose="020B0604020202020204" pitchFamily="34" charset="0"/>
                <a:cs typeface="Arial" panose="020B0604020202020204" pitchFamily="34" charset="0"/>
              </a:rPr>
              <a:t> </a:t>
            </a:r>
          </a:p>
          <a:p>
            <a:r>
              <a:rPr lang="sv-SE" sz="1600" b="1" dirty="0">
                <a:latin typeface="Arial" panose="020B0604020202020204" pitchFamily="34" charset="0"/>
                <a:cs typeface="Arial" panose="020B0604020202020204" pitchFamily="34" charset="0"/>
              </a:rPr>
              <a:t>Verksamhetsplaner med</a:t>
            </a:r>
            <a:r>
              <a:rPr lang="sv-SE" sz="1600" dirty="0">
                <a:latin typeface="Arial" panose="020B0604020202020204" pitchFamily="34" charset="0"/>
                <a:cs typeface="Arial" panose="020B0604020202020204" pitchFamily="34" charset="0"/>
              </a:rPr>
              <a:t> </a:t>
            </a:r>
            <a:r>
              <a:rPr lang="sv-SE" sz="1600" b="1" dirty="0">
                <a:latin typeface="Arial" panose="020B0604020202020204" pitchFamily="34" charset="0"/>
                <a:cs typeface="Arial" panose="020B0604020202020204" pitchFamily="34" charset="0"/>
              </a:rPr>
              <a:t>detaljbudget </a:t>
            </a:r>
            <a:r>
              <a:rPr lang="sv-SE" sz="1600" dirty="0">
                <a:latin typeface="Arial" panose="020B0604020202020204" pitchFamily="34" charset="0"/>
                <a:cs typeface="Arial" panose="020B0604020202020204" pitchFamily="34" charset="0"/>
              </a:rPr>
              <a:t>antas därefter årligen i kommunstyrelsen och nämnd, delges sedan kommunfullmäktige i </a:t>
            </a:r>
            <a:r>
              <a:rPr lang="sv-SE" sz="1600" b="1" dirty="0">
                <a:latin typeface="Arial" panose="020B0604020202020204" pitchFamily="34" charset="0"/>
                <a:cs typeface="Arial" panose="020B0604020202020204" pitchFamily="34" charset="0"/>
              </a:rPr>
              <a:t>november.  </a:t>
            </a:r>
          </a:p>
          <a:p>
            <a:r>
              <a:rPr lang="sv-SE" sz="1600" dirty="0">
                <a:latin typeface="Arial" panose="020B0604020202020204" pitchFamily="34" charset="0"/>
                <a:cs typeface="Arial" panose="020B0604020202020204" pitchFamily="34" charset="0"/>
              </a:rPr>
              <a:t> </a:t>
            </a:r>
          </a:p>
          <a:p>
            <a:r>
              <a:rPr lang="sv-SE" sz="1600" dirty="0">
                <a:latin typeface="Arial" panose="020B0604020202020204" pitchFamily="34" charset="0"/>
                <a:cs typeface="Arial" panose="020B0604020202020204" pitchFamily="34" charset="0"/>
              </a:rPr>
              <a:t>Verksamhetsplaner ska innehålla beskrivning av följande punkter:</a:t>
            </a:r>
          </a:p>
          <a:p>
            <a:endParaRPr lang="sv-SE" sz="1600" u="sng"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sv-SE" sz="1600" dirty="0">
                <a:latin typeface="Arial" panose="020B0604020202020204" pitchFamily="34" charset="0"/>
                <a:cs typeface="Arial" panose="020B0604020202020204" pitchFamily="34" charset="0"/>
              </a:rPr>
              <a:t>Vision och Värdegrund </a:t>
            </a:r>
          </a:p>
          <a:p>
            <a:pPr marL="285750" lvl="0" indent="-285750">
              <a:buFont typeface="Arial" panose="020B0604020202020204" pitchFamily="34" charset="0"/>
              <a:buChar char="•"/>
            </a:pPr>
            <a:r>
              <a:rPr lang="sv-SE" sz="1600" dirty="0">
                <a:latin typeface="Arial" panose="020B0604020202020204" pitchFamily="34" charset="0"/>
                <a:cs typeface="Arial" panose="020B0604020202020204" pitchFamily="34" charset="0"/>
              </a:rPr>
              <a:t>Verksamhetsbeskrivning med analys av nuläge och förutsättningar </a:t>
            </a:r>
          </a:p>
          <a:p>
            <a:pPr marL="285750" lvl="0" indent="-285750">
              <a:buFont typeface="Arial" panose="020B0604020202020204" pitchFamily="34" charset="0"/>
              <a:buChar char="•"/>
            </a:pPr>
            <a:r>
              <a:rPr lang="sv-SE" sz="1600" dirty="0">
                <a:latin typeface="Arial" panose="020B0604020202020204" pitchFamily="34" charset="0"/>
                <a:cs typeface="Arial" panose="020B0604020202020204" pitchFamily="34" charset="0"/>
              </a:rPr>
              <a:t>Ekonomiska förutsättningar och budget </a:t>
            </a:r>
          </a:p>
          <a:p>
            <a:pPr marL="285750" lvl="0" indent="-285750">
              <a:buFont typeface="Arial" panose="020B0604020202020204" pitchFamily="34" charset="0"/>
              <a:buChar char="•"/>
            </a:pPr>
            <a:r>
              <a:rPr lang="sv-SE" sz="1600" dirty="0">
                <a:latin typeface="Arial" panose="020B0604020202020204" pitchFamily="34" charset="0"/>
                <a:cs typeface="Arial" panose="020B0604020202020204" pitchFamily="34" charset="0"/>
              </a:rPr>
              <a:t>Samtliga mål och uppdrag</a:t>
            </a:r>
          </a:p>
          <a:p>
            <a:pPr marL="285750" lvl="0" indent="-285750">
              <a:buFont typeface="Arial" panose="020B0604020202020204" pitchFamily="34" charset="0"/>
              <a:buChar char="•"/>
            </a:pPr>
            <a:r>
              <a:rPr lang="sv-SE" sz="1600" dirty="0">
                <a:latin typeface="Arial" panose="020B0604020202020204" pitchFamily="34" charset="0"/>
                <a:cs typeface="Arial" panose="020B0604020202020204" pitchFamily="34" charset="0"/>
              </a:rPr>
              <a:t>Kritiska kvalitetsfaktorer och kvalitetsindikatorer </a:t>
            </a:r>
            <a:endParaRPr lang="sv-SE" sz="1600" b="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sv-SE" sz="1600" b="1" dirty="0">
              <a:latin typeface="Arial" panose="020B0604020202020204" pitchFamily="34" charset="0"/>
              <a:cs typeface="Arial" panose="020B0604020202020204" pitchFamily="34" charset="0"/>
            </a:endParaRPr>
          </a:p>
          <a:p>
            <a:pPr lvl="0"/>
            <a:r>
              <a:rPr lang="sv-SE" sz="1600" b="1" dirty="0">
                <a:latin typeface="Arial" panose="020B0604020202020204" pitchFamily="34" charset="0"/>
                <a:cs typeface="Arial" panose="020B0604020202020204" pitchFamily="34" charset="0"/>
              </a:rPr>
              <a:t>Affärsplaner </a:t>
            </a:r>
            <a:r>
              <a:rPr lang="sv-SE" sz="1600" dirty="0">
                <a:latin typeface="Arial" panose="020B0604020202020204" pitchFamily="34" charset="0"/>
                <a:cs typeface="Arial" panose="020B0604020202020204" pitchFamily="34" charset="0"/>
              </a:rPr>
              <a:t>från bolagen lämnas enligt </a:t>
            </a:r>
            <a:r>
              <a:rPr lang="sv-SE" sz="1600" dirty="0" err="1">
                <a:latin typeface="Arial" panose="020B0604020202020204" pitchFamily="34" charset="0"/>
                <a:cs typeface="Arial" panose="020B0604020202020204" pitchFamily="34" charset="0"/>
              </a:rPr>
              <a:t>årshjul</a:t>
            </a:r>
            <a:endParaRPr lang="sv-SE" sz="1600" dirty="0">
              <a:latin typeface="Arial" panose="020B0604020202020204" pitchFamily="34" charset="0"/>
              <a:cs typeface="Arial" panose="020B0604020202020204" pitchFamily="34" charset="0"/>
            </a:endParaRPr>
          </a:p>
        </p:txBody>
      </p:sp>
      <p:pic>
        <p:nvPicPr>
          <p:cNvPr id="4" name="Bildobjekt 3">
            <a:extLst>
              <a:ext uri="{FF2B5EF4-FFF2-40B4-BE49-F238E27FC236}">
                <a16:creationId xmlns:a16="http://schemas.microsoft.com/office/drawing/2014/main" id="{F94383BC-9E7B-4DBE-BE6E-001416970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1443" y="-1"/>
            <a:ext cx="440557" cy="1476463"/>
          </a:xfrm>
          <a:prstGeom prst="rect">
            <a:avLst/>
          </a:prstGeom>
        </p:spPr>
      </p:pic>
      <p:pic>
        <p:nvPicPr>
          <p:cNvPr id="5" name="Bildobjekt 4">
            <a:extLst>
              <a:ext uri="{FF2B5EF4-FFF2-40B4-BE49-F238E27FC236}">
                <a16:creationId xmlns:a16="http://schemas.microsoft.com/office/drawing/2014/main" id="{26508048-0F36-4498-88C4-79913A80E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412" y="6155946"/>
            <a:ext cx="1893428" cy="480095"/>
          </a:xfrm>
          <a:prstGeom prst="rect">
            <a:avLst/>
          </a:prstGeom>
        </p:spPr>
      </p:pic>
      <p:graphicFrame>
        <p:nvGraphicFramePr>
          <p:cNvPr id="7" name="Diagram 6">
            <a:extLst>
              <a:ext uri="{FF2B5EF4-FFF2-40B4-BE49-F238E27FC236}">
                <a16:creationId xmlns:a16="http://schemas.microsoft.com/office/drawing/2014/main" id="{98CD615B-64B2-4C02-BC53-2A85E55318DE}"/>
              </a:ext>
            </a:extLst>
          </p:cNvPr>
          <p:cNvGraphicFramePr/>
          <p:nvPr/>
        </p:nvGraphicFramePr>
        <p:xfrm>
          <a:off x="9057290" y="871307"/>
          <a:ext cx="2569779" cy="18906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Platshållare för bildnummer 1">
            <a:extLst>
              <a:ext uri="{FF2B5EF4-FFF2-40B4-BE49-F238E27FC236}">
                <a16:creationId xmlns:a16="http://schemas.microsoft.com/office/drawing/2014/main" id="{F8299959-86BB-4FEE-A0F1-03D29E228947}"/>
              </a:ext>
            </a:extLst>
          </p:cNvPr>
          <p:cNvSpPr>
            <a:spLocks noGrp="1"/>
          </p:cNvSpPr>
          <p:nvPr>
            <p:ph type="sldNum" idx="12"/>
          </p:nvPr>
        </p:nvSpPr>
        <p:spPr/>
        <p:txBody>
          <a:bodyPr/>
          <a:lstStyle/>
          <a:p>
            <a:pPr>
              <a:defRPr/>
            </a:pPr>
            <a:fld id="{0FD5237D-CE8C-4CFE-A023-8FC162EAE649}" type="slidenum">
              <a:rPr lang="sv-SE" altLang="sv-SE" smtClean="0"/>
              <a:pPr>
                <a:defRPr/>
              </a:pPr>
              <a:t>16</a:t>
            </a:fld>
            <a:endParaRPr lang="sv-SE" altLang="sv-SE"/>
          </a:p>
        </p:txBody>
      </p:sp>
    </p:spTree>
    <p:extLst>
      <p:ext uri="{BB962C8B-B14F-4D97-AF65-F5344CB8AC3E}">
        <p14:creationId xmlns:p14="http://schemas.microsoft.com/office/powerpoint/2010/main" val="37677109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5">
            <a:extLst>
              <a:ext uri="{FF2B5EF4-FFF2-40B4-BE49-F238E27FC236}">
                <a16:creationId xmlns:a16="http://schemas.microsoft.com/office/drawing/2014/main" id="{25989BDA-DDCC-429B-B496-98CFE82937DD}"/>
              </a:ext>
            </a:extLst>
          </p:cNvPr>
          <p:cNvSpPr>
            <a:spLocks noChangeShapeType="1"/>
          </p:cNvSpPr>
          <p:nvPr/>
        </p:nvSpPr>
        <p:spPr bwMode="auto">
          <a:xfrm>
            <a:off x="1038224" y="5829299"/>
            <a:ext cx="10039351" cy="28575"/>
          </a:xfrm>
          <a:prstGeom prst="line">
            <a:avLst/>
          </a:prstGeom>
          <a:noFill/>
          <a:ln w="38100">
            <a:solidFill>
              <a:srgbClr val="FFD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633" dirty="0"/>
          </a:p>
        </p:txBody>
      </p:sp>
      <p:sp>
        <p:nvSpPr>
          <p:cNvPr id="5124" name="Rectangle 1">
            <a:extLst>
              <a:ext uri="{FF2B5EF4-FFF2-40B4-BE49-F238E27FC236}">
                <a16:creationId xmlns:a16="http://schemas.microsoft.com/office/drawing/2014/main" id="{A0212802-C1FC-496A-8CC9-769567871D08}"/>
              </a:ext>
            </a:extLst>
          </p:cNvPr>
          <p:cNvSpPr txBox="1">
            <a:spLocks noChangeArrowheads="1"/>
          </p:cNvSpPr>
          <p:nvPr/>
        </p:nvSpPr>
        <p:spPr bwMode="auto">
          <a:xfrm>
            <a:off x="1190296" y="838165"/>
            <a:ext cx="9333185" cy="914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38138">
              <a:lnSpc>
                <a:spcPct val="93000"/>
              </a:lnSpc>
              <a:spcAft>
                <a:spcPts val="142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lnSpc>
                <a:spcPct val="93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lnSpc>
                <a:spcPct val="93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lnSpc>
                <a:spcPct val="93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lnSpc>
                <a:spcPct val="93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726"/>
              </a:spcBef>
              <a:spcAft>
                <a:spcPct val="0"/>
              </a:spcAft>
              <a:buClrTx/>
            </a:pPr>
            <a:r>
              <a:rPr lang="sv-SE" altLang="sv-SE" sz="3600" b="1" dirty="0">
                <a:solidFill>
                  <a:schemeClr val="tx1"/>
                </a:solidFill>
                <a:cs typeface="Arial" panose="020B0604020202020204" pitchFamily="34" charset="0"/>
              </a:rPr>
              <a:t>Budgetprocessen</a:t>
            </a:r>
          </a:p>
        </p:txBody>
      </p:sp>
      <p:sp>
        <p:nvSpPr>
          <p:cNvPr id="3" name="textruta 2">
            <a:extLst>
              <a:ext uri="{FF2B5EF4-FFF2-40B4-BE49-F238E27FC236}">
                <a16:creationId xmlns:a16="http://schemas.microsoft.com/office/drawing/2014/main" id="{51EA465E-7978-4C65-907A-BF38F1270469}"/>
              </a:ext>
            </a:extLst>
          </p:cNvPr>
          <p:cNvSpPr txBox="1"/>
          <p:nvPr/>
        </p:nvSpPr>
        <p:spPr>
          <a:xfrm>
            <a:off x="1119353" y="1476462"/>
            <a:ext cx="8416866" cy="4678204"/>
          </a:xfrm>
          <a:prstGeom prst="rect">
            <a:avLst/>
          </a:prstGeom>
          <a:noFill/>
        </p:spPr>
        <p:txBody>
          <a:bodyPr wrap="square" rtlCol="0">
            <a:spAutoFit/>
          </a:bodyPr>
          <a:lstStyle/>
          <a:p>
            <a:pPr lvl="0"/>
            <a:endParaRPr lang="sv-SE" sz="1600" dirty="0">
              <a:latin typeface="Arial" panose="020B0604020202020204" pitchFamily="34" charset="0"/>
              <a:cs typeface="Arial" panose="020B0604020202020204" pitchFamily="34" charset="0"/>
            </a:endParaRPr>
          </a:p>
          <a:p>
            <a:pPr lvl="0"/>
            <a:r>
              <a:rPr lang="sv-SE" sz="1600" dirty="0">
                <a:latin typeface="Arial" panose="020B0604020202020204" pitchFamily="34" charset="0"/>
                <a:cs typeface="Arial" panose="020B0604020202020204" pitchFamily="34" charset="0"/>
              </a:rPr>
              <a:t>Majoriteten ansvarar för att ta fram en rambudget. När ramarna för styrelse och nämnders budget ska beslutas så har andra partier möjlighet att yrka på egen rambudget till KS eller direkt till KF.</a:t>
            </a:r>
          </a:p>
          <a:p>
            <a:r>
              <a:rPr lang="sv-SE" sz="1600" dirty="0">
                <a:latin typeface="Arial" panose="020B0604020202020204" pitchFamily="34" charset="0"/>
                <a:cs typeface="Arial" panose="020B0604020202020204" pitchFamily="34" charset="0"/>
              </a:rPr>
              <a:t> </a:t>
            </a:r>
          </a:p>
          <a:p>
            <a:pPr lvl="0"/>
            <a:r>
              <a:rPr lang="sv-SE" sz="1600" dirty="0">
                <a:latin typeface="Arial" panose="020B0604020202020204" pitchFamily="34" charset="0"/>
                <a:cs typeface="Arial" panose="020B0604020202020204" pitchFamily="34" charset="0"/>
              </a:rPr>
              <a:t>Om yrkandet om egen budget sker till KF så måste dock ärenden först lyftas för på KS enligt regler i kommunlagen om beredningstvång, innan något beslut kan tas. Med anledning av det rekommenderas att egna budgetförslag lämnas till Kommunstyrelsen via utskottet för att tidsplanen gällande budgetprocessen ska hålla.</a:t>
            </a:r>
          </a:p>
          <a:p>
            <a:r>
              <a:rPr lang="sv-SE" sz="1600" dirty="0">
                <a:latin typeface="Arial" panose="020B0604020202020204" pitchFamily="34" charset="0"/>
                <a:cs typeface="Arial" panose="020B0604020202020204" pitchFamily="34" charset="0"/>
              </a:rPr>
              <a:t> </a:t>
            </a:r>
          </a:p>
          <a:p>
            <a:pPr lvl="0"/>
            <a:r>
              <a:rPr lang="sv-SE" sz="1600" dirty="0">
                <a:latin typeface="Arial" panose="020B0604020202020204" pitchFamily="34" charset="0"/>
                <a:cs typeface="Arial" panose="020B0604020202020204" pitchFamily="34" charset="0"/>
              </a:rPr>
              <a:t>Styrelse/ Nämnders detaljbudgetar tas fram i majoritet och beslutas därefter på varje nämnd/styrelse. På mötet har alla ledamöter inom nämnden/styrelse möjligheter att komma med egna yrkanden på den föreslagna detaljbudgeten. </a:t>
            </a:r>
          </a:p>
          <a:p>
            <a:r>
              <a:rPr lang="sv-SE" sz="1600" dirty="0">
                <a:latin typeface="Arial" panose="020B0604020202020204" pitchFamily="34" charset="0"/>
                <a:cs typeface="Arial" panose="020B0604020202020204" pitchFamily="34" charset="0"/>
              </a:rPr>
              <a:t> </a:t>
            </a:r>
          </a:p>
          <a:p>
            <a:pPr lvl="0"/>
            <a:r>
              <a:rPr lang="sv-SE" sz="1600" dirty="0">
                <a:latin typeface="Arial" panose="020B0604020202020204" pitchFamily="34" charset="0"/>
                <a:cs typeface="Arial" panose="020B0604020202020204" pitchFamily="34" charset="0"/>
              </a:rPr>
              <a:t>Detaljbudgetar från kommunstyrelse och nämnder lämnas sedan till KF som information. </a:t>
            </a:r>
          </a:p>
          <a:p>
            <a:pPr lvl="0"/>
            <a:endParaRPr lang="sv-SE" sz="1600" dirty="0"/>
          </a:p>
          <a:p>
            <a:pPr lvl="0"/>
            <a:endParaRPr lang="sv-SE" sz="1400" dirty="0"/>
          </a:p>
          <a:p>
            <a:r>
              <a:rPr lang="sv-SE" sz="1200" i="1" dirty="0"/>
              <a:t> </a:t>
            </a:r>
            <a:endParaRPr lang="sv-SE" sz="1200" dirty="0"/>
          </a:p>
          <a:p>
            <a:pPr lvl="0"/>
            <a:endParaRPr lang="sv-SE" sz="1600" dirty="0"/>
          </a:p>
        </p:txBody>
      </p:sp>
      <p:pic>
        <p:nvPicPr>
          <p:cNvPr id="4" name="Bildobjekt 3">
            <a:extLst>
              <a:ext uri="{FF2B5EF4-FFF2-40B4-BE49-F238E27FC236}">
                <a16:creationId xmlns:a16="http://schemas.microsoft.com/office/drawing/2014/main" id="{F94383BC-9E7B-4DBE-BE6E-001416970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1443" y="-1"/>
            <a:ext cx="440557" cy="1476463"/>
          </a:xfrm>
          <a:prstGeom prst="rect">
            <a:avLst/>
          </a:prstGeom>
        </p:spPr>
      </p:pic>
      <p:pic>
        <p:nvPicPr>
          <p:cNvPr id="5" name="Bildobjekt 4">
            <a:extLst>
              <a:ext uri="{FF2B5EF4-FFF2-40B4-BE49-F238E27FC236}">
                <a16:creationId xmlns:a16="http://schemas.microsoft.com/office/drawing/2014/main" id="{26508048-0F36-4498-88C4-79913A80E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412" y="6155946"/>
            <a:ext cx="1893428" cy="480095"/>
          </a:xfrm>
          <a:prstGeom prst="rect">
            <a:avLst/>
          </a:prstGeom>
        </p:spPr>
      </p:pic>
      <p:sp>
        <p:nvSpPr>
          <p:cNvPr id="2" name="Platshållare för bildnummer 1">
            <a:extLst>
              <a:ext uri="{FF2B5EF4-FFF2-40B4-BE49-F238E27FC236}">
                <a16:creationId xmlns:a16="http://schemas.microsoft.com/office/drawing/2014/main" id="{A8391C6A-4AE7-4D80-B74B-95C092F5BEBC}"/>
              </a:ext>
            </a:extLst>
          </p:cNvPr>
          <p:cNvSpPr>
            <a:spLocks noGrp="1"/>
          </p:cNvSpPr>
          <p:nvPr>
            <p:ph type="sldNum" idx="12"/>
          </p:nvPr>
        </p:nvSpPr>
        <p:spPr/>
        <p:txBody>
          <a:bodyPr/>
          <a:lstStyle/>
          <a:p>
            <a:pPr>
              <a:defRPr/>
            </a:pPr>
            <a:fld id="{0FD5237D-CE8C-4CFE-A023-8FC162EAE649}" type="slidenum">
              <a:rPr lang="sv-SE" altLang="sv-SE" smtClean="0"/>
              <a:pPr>
                <a:defRPr/>
              </a:pPr>
              <a:t>17</a:t>
            </a:fld>
            <a:endParaRPr lang="sv-SE" altLang="sv-SE"/>
          </a:p>
        </p:txBody>
      </p:sp>
    </p:spTree>
    <p:extLst>
      <p:ext uri="{BB962C8B-B14F-4D97-AF65-F5344CB8AC3E}">
        <p14:creationId xmlns:p14="http://schemas.microsoft.com/office/powerpoint/2010/main" val="24678656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5">
            <a:extLst>
              <a:ext uri="{FF2B5EF4-FFF2-40B4-BE49-F238E27FC236}">
                <a16:creationId xmlns:a16="http://schemas.microsoft.com/office/drawing/2014/main" id="{25989BDA-DDCC-429B-B496-98CFE82937DD}"/>
              </a:ext>
            </a:extLst>
          </p:cNvPr>
          <p:cNvSpPr>
            <a:spLocks noChangeShapeType="1"/>
          </p:cNvSpPr>
          <p:nvPr/>
        </p:nvSpPr>
        <p:spPr bwMode="auto">
          <a:xfrm>
            <a:off x="1038224" y="5829299"/>
            <a:ext cx="10039351" cy="28575"/>
          </a:xfrm>
          <a:prstGeom prst="line">
            <a:avLst/>
          </a:prstGeom>
          <a:noFill/>
          <a:ln w="38100">
            <a:solidFill>
              <a:srgbClr val="FFD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633" dirty="0"/>
          </a:p>
        </p:txBody>
      </p:sp>
      <p:sp>
        <p:nvSpPr>
          <p:cNvPr id="5124" name="Rectangle 1">
            <a:extLst>
              <a:ext uri="{FF2B5EF4-FFF2-40B4-BE49-F238E27FC236}">
                <a16:creationId xmlns:a16="http://schemas.microsoft.com/office/drawing/2014/main" id="{A0212802-C1FC-496A-8CC9-769567871D08}"/>
              </a:ext>
            </a:extLst>
          </p:cNvPr>
          <p:cNvSpPr txBox="1">
            <a:spLocks noChangeArrowheads="1"/>
          </p:cNvSpPr>
          <p:nvPr/>
        </p:nvSpPr>
        <p:spPr bwMode="auto">
          <a:xfrm>
            <a:off x="890752" y="863439"/>
            <a:ext cx="7787807" cy="914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38138">
              <a:lnSpc>
                <a:spcPct val="93000"/>
              </a:lnSpc>
              <a:spcAft>
                <a:spcPts val="142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lnSpc>
                <a:spcPct val="93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lnSpc>
                <a:spcPct val="93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lnSpc>
                <a:spcPct val="93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lnSpc>
                <a:spcPct val="93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726"/>
              </a:spcBef>
              <a:spcAft>
                <a:spcPct val="0"/>
              </a:spcAft>
              <a:buClrTx/>
            </a:pPr>
            <a:r>
              <a:rPr lang="sv-SE" altLang="sv-SE" sz="3600" b="1" dirty="0">
                <a:solidFill>
                  <a:schemeClr val="tx1"/>
                </a:solidFill>
                <a:cs typeface="Arial" panose="020B0604020202020204" pitchFamily="34" charset="0"/>
              </a:rPr>
              <a:t>Investeringsprocessen</a:t>
            </a:r>
          </a:p>
        </p:txBody>
      </p:sp>
      <p:sp>
        <p:nvSpPr>
          <p:cNvPr id="3" name="textruta 2">
            <a:extLst>
              <a:ext uri="{FF2B5EF4-FFF2-40B4-BE49-F238E27FC236}">
                <a16:creationId xmlns:a16="http://schemas.microsoft.com/office/drawing/2014/main" id="{51EA465E-7978-4C65-907A-BF38F1270469}"/>
              </a:ext>
            </a:extLst>
          </p:cNvPr>
          <p:cNvSpPr txBox="1"/>
          <p:nvPr/>
        </p:nvSpPr>
        <p:spPr>
          <a:xfrm>
            <a:off x="756746" y="1904672"/>
            <a:ext cx="9055370" cy="3416320"/>
          </a:xfrm>
          <a:prstGeom prst="rect">
            <a:avLst/>
          </a:prstGeom>
          <a:noFill/>
        </p:spPr>
        <p:txBody>
          <a:bodyPr wrap="square" rtlCol="0">
            <a:spAutoFit/>
          </a:bodyPr>
          <a:lstStyle/>
          <a:p>
            <a:r>
              <a:rPr lang="sv-SE" dirty="0"/>
              <a:t>Investeringsprocessen ska pågå parallellt med budgetprocessen. </a:t>
            </a:r>
          </a:p>
          <a:p>
            <a:endParaRPr lang="sv-SE" dirty="0"/>
          </a:p>
          <a:p>
            <a:r>
              <a:rPr lang="sv-SE" dirty="0"/>
              <a:t>Prioriterade investeringsönskemål från verksamheterna sammanställs av förvaltningscheferna och meddelas ekonomikontoret. Ekonomikontoret sammanställer samtliga underlag till budgetberedningen.</a:t>
            </a:r>
          </a:p>
          <a:p>
            <a:endParaRPr lang="sv-SE" dirty="0"/>
          </a:p>
          <a:p>
            <a:r>
              <a:rPr lang="sv-SE" dirty="0"/>
              <a:t>Kommunstyrelsen lämnar förslag till fullmäktige om investeringsram för kommunstyrelse och respektive nämnd vid större investeringar och exempelvis politiska prioriteringar öronmärks en investeringsram direkt vid beslut av kommunstyrelsen. </a:t>
            </a:r>
          </a:p>
          <a:p>
            <a:endParaRPr lang="sv-SE" dirty="0"/>
          </a:p>
          <a:p>
            <a:r>
              <a:rPr lang="sv-SE" dirty="0"/>
              <a:t>Kommunstyrelsens förslag till beslut avseende investeringsbudget ska fastslås av kommunfullmäktige i juni och därefter är budgeten fastställd för budgetåret. </a:t>
            </a:r>
          </a:p>
        </p:txBody>
      </p:sp>
      <p:pic>
        <p:nvPicPr>
          <p:cNvPr id="4" name="Bildobjekt 3">
            <a:extLst>
              <a:ext uri="{FF2B5EF4-FFF2-40B4-BE49-F238E27FC236}">
                <a16:creationId xmlns:a16="http://schemas.microsoft.com/office/drawing/2014/main" id="{F94383BC-9E7B-4DBE-BE6E-001416970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1443" y="-1"/>
            <a:ext cx="440557" cy="1476463"/>
          </a:xfrm>
          <a:prstGeom prst="rect">
            <a:avLst/>
          </a:prstGeom>
        </p:spPr>
      </p:pic>
      <p:pic>
        <p:nvPicPr>
          <p:cNvPr id="5" name="Bildobjekt 4">
            <a:extLst>
              <a:ext uri="{FF2B5EF4-FFF2-40B4-BE49-F238E27FC236}">
                <a16:creationId xmlns:a16="http://schemas.microsoft.com/office/drawing/2014/main" id="{26508048-0F36-4498-88C4-79913A80E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412" y="6155946"/>
            <a:ext cx="1893428" cy="480095"/>
          </a:xfrm>
          <a:prstGeom prst="rect">
            <a:avLst/>
          </a:prstGeom>
        </p:spPr>
      </p:pic>
      <p:graphicFrame>
        <p:nvGraphicFramePr>
          <p:cNvPr id="7" name="Diagram 6">
            <a:extLst>
              <a:ext uri="{FF2B5EF4-FFF2-40B4-BE49-F238E27FC236}">
                <a16:creationId xmlns:a16="http://schemas.microsoft.com/office/drawing/2014/main" id="{98CD615B-64B2-4C02-BC53-2A85E55318DE}"/>
              </a:ext>
            </a:extLst>
          </p:cNvPr>
          <p:cNvGraphicFramePr/>
          <p:nvPr/>
        </p:nvGraphicFramePr>
        <p:xfrm>
          <a:off x="9057290" y="871307"/>
          <a:ext cx="2569779" cy="18906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Platshållare för bildnummer 1">
            <a:extLst>
              <a:ext uri="{FF2B5EF4-FFF2-40B4-BE49-F238E27FC236}">
                <a16:creationId xmlns:a16="http://schemas.microsoft.com/office/drawing/2014/main" id="{C6C662A8-102E-4EAE-B163-193DDEFB8DF3}"/>
              </a:ext>
            </a:extLst>
          </p:cNvPr>
          <p:cNvSpPr>
            <a:spLocks noGrp="1"/>
          </p:cNvSpPr>
          <p:nvPr>
            <p:ph type="sldNum" idx="12"/>
          </p:nvPr>
        </p:nvSpPr>
        <p:spPr/>
        <p:txBody>
          <a:bodyPr/>
          <a:lstStyle/>
          <a:p>
            <a:pPr>
              <a:defRPr/>
            </a:pPr>
            <a:fld id="{0FD5237D-CE8C-4CFE-A023-8FC162EAE649}" type="slidenum">
              <a:rPr lang="sv-SE" altLang="sv-SE" smtClean="0"/>
              <a:pPr>
                <a:defRPr/>
              </a:pPr>
              <a:t>18</a:t>
            </a:fld>
            <a:endParaRPr lang="sv-SE" altLang="sv-SE"/>
          </a:p>
        </p:txBody>
      </p:sp>
    </p:spTree>
    <p:extLst>
      <p:ext uri="{BB962C8B-B14F-4D97-AF65-F5344CB8AC3E}">
        <p14:creationId xmlns:p14="http://schemas.microsoft.com/office/powerpoint/2010/main" val="25765135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5">
            <a:extLst>
              <a:ext uri="{FF2B5EF4-FFF2-40B4-BE49-F238E27FC236}">
                <a16:creationId xmlns:a16="http://schemas.microsoft.com/office/drawing/2014/main" id="{25989BDA-DDCC-429B-B496-98CFE82937DD}"/>
              </a:ext>
            </a:extLst>
          </p:cNvPr>
          <p:cNvSpPr>
            <a:spLocks noChangeShapeType="1"/>
          </p:cNvSpPr>
          <p:nvPr/>
        </p:nvSpPr>
        <p:spPr bwMode="auto">
          <a:xfrm>
            <a:off x="1038224" y="5829299"/>
            <a:ext cx="10039351" cy="28575"/>
          </a:xfrm>
          <a:prstGeom prst="line">
            <a:avLst/>
          </a:prstGeom>
          <a:noFill/>
          <a:ln w="38100">
            <a:solidFill>
              <a:srgbClr val="FFD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633" dirty="0"/>
          </a:p>
        </p:txBody>
      </p:sp>
      <p:sp>
        <p:nvSpPr>
          <p:cNvPr id="5124" name="Rectangle 1">
            <a:extLst>
              <a:ext uri="{FF2B5EF4-FFF2-40B4-BE49-F238E27FC236}">
                <a16:creationId xmlns:a16="http://schemas.microsoft.com/office/drawing/2014/main" id="{A0212802-C1FC-496A-8CC9-769567871D08}"/>
              </a:ext>
            </a:extLst>
          </p:cNvPr>
          <p:cNvSpPr txBox="1">
            <a:spLocks noChangeArrowheads="1"/>
          </p:cNvSpPr>
          <p:nvPr/>
        </p:nvSpPr>
        <p:spPr bwMode="auto">
          <a:xfrm>
            <a:off x="1658428" y="852586"/>
            <a:ext cx="7043779" cy="914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38138">
              <a:lnSpc>
                <a:spcPct val="93000"/>
              </a:lnSpc>
              <a:spcAft>
                <a:spcPts val="142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lnSpc>
                <a:spcPct val="93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lnSpc>
                <a:spcPct val="93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lnSpc>
                <a:spcPct val="93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lnSpc>
                <a:spcPct val="93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726"/>
              </a:spcBef>
              <a:spcAft>
                <a:spcPct val="0"/>
              </a:spcAft>
              <a:buClrTx/>
            </a:pPr>
            <a:r>
              <a:rPr lang="sv-SE" altLang="sv-SE" sz="3600" b="1" dirty="0">
                <a:solidFill>
                  <a:schemeClr val="tx1"/>
                </a:solidFill>
                <a:cs typeface="Arial" panose="020B0604020202020204" pitchFamily="34" charset="0"/>
              </a:rPr>
              <a:t>Uppsiktsplikt</a:t>
            </a:r>
          </a:p>
        </p:txBody>
      </p:sp>
      <p:sp>
        <p:nvSpPr>
          <p:cNvPr id="3" name="textruta 2">
            <a:extLst>
              <a:ext uri="{FF2B5EF4-FFF2-40B4-BE49-F238E27FC236}">
                <a16:creationId xmlns:a16="http://schemas.microsoft.com/office/drawing/2014/main" id="{51EA465E-7978-4C65-907A-BF38F1270469}"/>
              </a:ext>
            </a:extLst>
          </p:cNvPr>
          <p:cNvSpPr txBox="1"/>
          <p:nvPr/>
        </p:nvSpPr>
        <p:spPr>
          <a:xfrm>
            <a:off x="7781633" y="1816614"/>
            <a:ext cx="920574" cy="738664"/>
          </a:xfrm>
          <a:prstGeom prst="rect">
            <a:avLst/>
          </a:prstGeom>
          <a:noFill/>
        </p:spPr>
        <p:txBody>
          <a:bodyPr wrap="square" rtlCol="0">
            <a:spAutoFit/>
          </a:bodyPr>
          <a:lstStyle/>
          <a:p>
            <a:r>
              <a:rPr lang="sv-SE" sz="1200" dirty="0">
                <a:latin typeface="Tw Cen MT" panose="020B0602020104020603" pitchFamily="34" charset="0"/>
              </a:rPr>
              <a:t>undantaget bolagen</a:t>
            </a:r>
          </a:p>
          <a:p>
            <a:endParaRPr lang="sv-SE" dirty="0"/>
          </a:p>
        </p:txBody>
      </p:sp>
      <p:pic>
        <p:nvPicPr>
          <p:cNvPr id="4" name="Bildobjekt 3">
            <a:extLst>
              <a:ext uri="{FF2B5EF4-FFF2-40B4-BE49-F238E27FC236}">
                <a16:creationId xmlns:a16="http://schemas.microsoft.com/office/drawing/2014/main" id="{F94383BC-9E7B-4DBE-BE6E-001416970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1443" y="-1"/>
            <a:ext cx="440557" cy="1476463"/>
          </a:xfrm>
          <a:prstGeom prst="rect">
            <a:avLst/>
          </a:prstGeom>
        </p:spPr>
      </p:pic>
      <p:pic>
        <p:nvPicPr>
          <p:cNvPr id="5" name="Bildobjekt 4">
            <a:extLst>
              <a:ext uri="{FF2B5EF4-FFF2-40B4-BE49-F238E27FC236}">
                <a16:creationId xmlns:a16="http://schemas.microsoft.com/office/drawing/2014/main" id="{26508048-0F36-4498-88C4-79913A80E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412" y="6155946"/>
            <a:ext cx="1893428" cy="480095"/>
          </a:xfrm>
          <a:prstGeom prst="rect">
            <a:avLst/>
          </a:prstGeom>
        </p:spPr>
      </p:pic>
      <p:graphicFrame>
        <p:nvGraphicFramePr>
          <p:cNvPr id="7" name="Diagram 6">
            <a:extLst>
              <a:ext uri="{FF2B5EF4-FFF2-40B4-BE49-F238E27FC236}">
                <a16:creationId xmlns:a16="http://schemas.microsoft.com/office/drawing/2014/main" id="{98CD615B-64B2-4C02-BC53-2A85E55318DE}"/>
              </a:ext>
            </a:extLst>
          </p:cNvPr>
          <p:cNvGraphicFramePr/>
          <p:nvPr/>
        </p:nvGraphicFramePr>
        <p:xfrm>
          <a:off x="9057290" y="871307"/>
          <a:ext cx="2569779" cy="18906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Bildobjekt 7">
            <a:extLst>
              <a:ext uri="{FF2B5EF4-FFF2-40B4-BE49-F238E27FC236}">
                <a16:creationId xmlns:a16="http://schemas.microsoft.com/office/drawing/2014/main" id="{CBA9539B-6F4D-48F1-A545-F5E8376B9B39}"/>
              </a:ext>
            </a:extLst>
          </p:cNvPr>
          <p:cNvPicPr/>
          <p:nvPr/>
        </p:nvPicPr>
        <p:blipFill>
          <a:blip r:embed="rId10"/>
          <a:stretch>
            <a:fillRect/>
          </a:stretch>
        </p:blipFill>
        <p:spPr>
          <a:xfrm>
            <a:off x="1347951" y="1636659"/>
            <a:ext cx="6392917" cy="3865991"/>
          </a:xfrm>
          <a:prstGeom prst="rect">
            <a:avLst/>
          </a:prstGeom>
        </p:spPr>
      </p:pic>
      <p:sp>
        <p:nvSpPr>
          <p:cNvPr id="2" name="Platshållare för bildnummer 1">
            <a:extLst>
              <a:ext uri="{FF2B5EF4-FFF2-40B4-BE49-F238E27FC236}">
                <a16:creationId xmlns:a16="http://schemas.microsoft.com/office/drawing/2014/main" id="{6A0B9D64-DA22-4DDF-98EC-29ADB1A4D532}"/>
              </a:ext>
            </a:extLst>
          </p:cNvPr>
          <p:cNvSpPr>
            <a:spLocks noGrp="1"/>
          </p:cNvSpPr>
          <p:nvPr>
            <p:ph type="sldNum" idx="12"/>
          </p:nvPr>
        </p:nvSpPr>
        <p:spPr/>
        <p:txBody>
          <a:bodyPr/>
          <a:lstStyle/>
          <a:p>
            <a:pPr>
              <a:defRPr/>
            </a:pPr>
            <a:fld id="{0FD5237D-CE8C-4CFE-A023-8FC162EAE649}" type="slidenum">
              <a:rPr lang="sv-SE" altLang="sv-SE" smtClean="0"/>
              <a:pPr>
                <a:defRPr/>
              </a:pPr>
              <a:t>19</a:t>
            </a:fld>
            <a:endParaRPr lang="sv-SE" altLang="sv-SE"/>
          </a:p>
        </p:txBody>
      </p:sp>
    </p:spTree>
    <p:extLst>
      <p:ext uri="{BB962C8B-B14F-4D97-AF65-F5344CB8AC3E}">
        <p14:creationId xmlns:p14="http://schemas.microsoft.com/office/powerpoint/2010/main" val="3908279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5">
            <a:extLst>
              <a:ext uri="{FF2B5EF4-FFF2-40B4-BE49-F238E27FC236}">
                <a16:creationId xmlns:a16="http://schemas.microsoft.com/office/drawing/2014/main" id="{25989BDA-DDCC-429B-B496-98CFE82937DD}"/>
              </a:ext>
            </a:extLst>
          </p:cNvPr>
          <p:cNvSpPr>
            <a:spLocks noChangeShapeType="1"/>
          </p:cNvSpPr>
          <p:nvPr/>
        </p:nvSpPr>
        <p:spPr bwMode="auto">
          <a:xfrm>
            <a:off x="1038224" y="5829299"/>
            <a:ext cx="10039351" cy="28575"/>
          </a:xfrm>
          <a:prstGeom prst="line">
            <a:avLst/>
          </a:prstGeom>
          <a:noFill/>
          <a:ln w="38100">
            <a:solidFill>
              <a:srgbClr val="FFD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633" dirty="0"/>
          </a:p>
        </p:txBody>
      </p:sp>
      <p:sp>
        <p:nvSpPr>
          <p:cNvPr id="5124" name="Rectangle 1">
            <a:extLst>
              <a:ext uri="{FF2B5EF4-FFF2-40B4-BE49-F238E27FC236}">
                <a16:creationId xmlns:a16="http://schemas.microsoft.com/office/drawing/2014/main" id="{A0212802-C1FC-496A-8CC9-769567871D08}"/>
              </a:ext>
            </a:extLst>
          </p:cNvPr>
          <p:cNvSpPr txBox="1">
            <a:spLocks noChangeArrowheads="1"/>
          </p:cNvSpPr>
          <p:nvPr/>
        </p:nvSpPr>
        <p:spPr bwMode="auto">
          <a:xfrm>
            <a:off x="1269124" y="887379"/>
            <a:ext cx="7433083" cy="914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38138">
              <a:lnSpc>
                <a:spcPct val="93000"/>
              </a:lnSpc>
              <a:spcAft>
                <a:spcPts val="142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lnSpc>
                <a:spcPct val="93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lnSpc>
                <a:spcPct val="93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lnSpc>
                <a:spcPct val="93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lnSpc>
                <a:spcPct val="93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726"/>
              </a:spcBef>
              <a:spcAft>
                <a:spcPct val="0"/>
              </a:spcAft>
              <a:buClrTx/>
            </a:pPr>
            <a:r>
              <a:rPr lang="sv-SE" altLang="sv-SE" sz="3600" b="1" dirty="0">
                <a:solidFill>
                  <a:schemeClr val="tx1"/>
                </a:solidFill>
                <a:cs typeface="Arial" panose="020B0604020202020204" pitchFamily="34" charset="0"/>
              </a:rPr>
              <a:t>Bakgrund</a:t>
            </a:r>
          </a:p>
        </p:txBody>
      </p:sp>
      <p:sp>
        <p:nvSpPr>
          <p:cNvPr id="3" name="textruta 2">
            <a:extLst>
              <a:ext uri="{FF2B5EF4-FFF2-40B4-BE49-F238E27FC236}">
                <a16:creationId xmlns:a16="http://schemas.microsoft.com/office/drawing/2014/main" id="{51EA465E-7978-4C65-907A-BF38F1270469}"/>
              </a:ext>
            </a:extLst>
          </p:cNvPr>
          <p:cNvSpPr txBox="1"/>
          <p:nvPr/>
        </p:nvSpPr>
        <p:spPr>
          <a:xfrm>
            <a:off x="1166648" y="2267769"/>
            <a:ext cx="8645467" cy="2308324"/>
          </a:xfrm>
          <a:prstGeom prst="rect">
            <a:avLst/>
          </a:prstGeom>
          <a:noFill/>
        </p:spPr>
        <p:txBody>
          <a:bodyPr wrap="square" rtlCol="0">
            <a:spAutoFit/>
          </a:bodyPr>
          <a:lstStyle/>
          <a:p>
            <a:r>
              <a:rPr lang="sv-SE" dirty="0"/>
              <a:t>Kommunfullmäktige fattade den 16 december 2019 beslut om att införa en ny styrmodell. </a:t>
            </a:r>
          </a:p>
          <a:p>
            <a:endParaRPr lang="sv-SE" dirty="0"/>
          </a:p>
          <a:p>
            <a:r>
              <a:rPr lang="sv-SE" dirty="0"/>
              <a:t>Riktlinjerna är framtagna i projektform 2019 av en styrgrupp bestående av representanter från olika partier och från förvaltningen. </a:t>
            </a:r>
          </a:p>
          <a:p>
            <a:endParaRPr lang="sv-SE" dirty="0"/>
          </a:p>
          <a:p>
            <a:r>
              <a:rPr lang="sv-SE" dirty="0"/>
              <a:t>Styrmodellen har under framtagandet varit ute på remissrunda hos de olika partierna, förvaltningschefer, bolag, fackliga organisationer och hos revisorerna. </a:t>
            </a:r>
            <a:br>
              <a:rPr lang="sv-SE" b="1" dirty="0"/>
            </a:br>
            <a:endParaRPr lang="sv-SE" dirty="0"/>
          </a:p>
        </p:txBody>
      </p:sp>
      <p:pic>
        <p:nvPicPr>
          <p:cNvPr id="4" name="Bildobjekt 3">
            <a:extLst>
              <a:ext uri="{FF2B5EF4-FFF2-40B4-BE49-F238E27FC236}">
                <a16:creationId xmlns:a16="http://schemas.microsoft.com/office/drawing/2014/main" id="{F94383BC-9E7B-4DBE-BE6E-001416970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1443" y="-1"/>
            <a:ext cx="440557" cy="1476463"/>
          </a:xfrm>
          <a:prstGeom prst="rect">
            <a:avLst/>
          </a:prstGeom>
        </p:spPr>
      </p:pic>
      <p:pic>
        <p:nvPicPr>
          <p:cNvPr id="5" name="Bildobjekt 4">
            <a:extLst>
              <a:ext uri="{FF2B5EF4-FFF2-40B4-BE49-F238E27FC236}">
                <a16:creationId xmlns:a16="http://schemas.microsoft.com/office/drawing/2014/main" id="{26508048-0F36-4498-88C4-79913A80E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412" y="6155946"/>
            <a:ext cx="1893428" cy="480095"/>
          </a:xfrm>
          <a:prstGeom prst="rect">
            <a:avLst/>
          </a:prstGeom>
        </p:spPr>
      </p:pic>
      <p:pic>
        <p:nvPicPr>
          <p:cNvPr id="7" name="Bild 2" descr="Hjulet, Fartyget, Båt, Styrning">
            <a:extLst>
              <a:ext uri="{FF2B5EF4-FFF2-40B4-BE49-F238E27FC236}">
                <a16:creationId xmlns:a16="http://schemas.microsoft.com/office/drawing/2014/main" id="{5D712843-2F83-4E42-A87F-B90E1343A34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9076" y="1017630"/>
            <a:ext cx="1393800" cy="1250139"/>
          </a:xfrm>
          <a:prstGeom prst="rect">
            <a:avLst/>
          </a:prstGeom>
          <a:noFill/>
          <a:ln>
            <a:noFill/>
          </a:ln>
        </p:spPr>
      </p:pic>
      <p:sp>
        <p:nvSpPr>
          <p:cNvPr id="2" name="Platshållare för bildnummer 1">
            <a:extLst>
              <a:ext uri="{FF2B5EF4-FFF2-40B4-BE49-F238E27FC236}">
                <a16:creationId xmlns:a16="http://schemas.microsoft.com/office/drawing/2014/main" id="{37801EFF-8AB2-4A0E-9CE4-52A7711DC067}"/>
              </a:ext>
            </a:extLst>
          </p:cNvPr>
          <p:cNvSpPr>
            <a:spLocks noGrp="1"/>
          </p:cNvSpPr>
          <p:nvPr>
            <p:ph type="sldNum" idx="12"/>
          </p:nvPr>
        </p:nvSpPr>
        <p:spPr/>
        <p:txBody>
          <a:bodyPr/>
          <a:lstStyle/>
          <a:p>
            <a:pPr>
              <a:defRPr/>
            </a:pPr>
            <a:fld id="{0FD5237D-CE8C-4CFE-A023-8FC162EAE649}" type="slidenum">
              <a:rPr lang="sv-SE" altLang="sv-SE" smtClean="0"/>
              <a:pPr>
                <a:defRPr/>
              </a:pPr>
              <a:t>2</a:t>
            </a:fld>
            <a:endParaRPr lang="sv-SE" altLang="sv-SE"/>
          </a:p>
        </p:txBody>
      </p:sp>
    </p:spTree>
    <p:extLst>
      <p:ext uri="{BB962C8B-B14F-4D97-AF65-F5344CB8AC3E}">
        <p14:creationId xmlns:p14="http://schemas.microsoft.com/office/powerpoint/2010/main" val="30524408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5">
            <a:extLst>
              <a:ext uri="{FF2B5EF4-FFF2-40B4-BE49-F238E27FC236}">
                <a16:creationId xmlns:a16="http://schemas.microsoft.com/office/drawing/2014/main" id="{25989BDA-DDCC-429B-B496-98CFE82937DD}"/>
              </a:ext>
            </a:extLst>
          </p:cNvPr>
          <p:cNvSpPr>
            <a:spLocks noChangeShapeType="1"/>
          </p:cNvSpPr>
          <p:nvPr/>
        </p:nvSpPr>
        <p:spPr bwMode="auto">
          <a:xfrm>
            <a:off x="1038224" y="5829299"/>
            <a:ext cx="10039351" cy="28575"/>
          </a:xfrm>
          <a:prstGeom prst="line">
            <a:avLst/>
          </a:prstGeom>
          <a:noFill/>
          <a:ln w="38100">
            <a:solidFill>
              <a:srgbClr val="FFD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633" dirty="0"/>
          </a:p>
        </p:txBody>
      </p:sp>
      <p:sp>
        <p:nvSpPr>
          <p:cNvPr id="5124" name="Rectangle 1">
            <a:extLst>
              <a:ext uri="{FF2B5EF4-FFF2-40B4-BE49-F238E27FC236}">
                <a16:creationId xmlns:a16="http://schemas.microsoft.com/office/drawing/2014/main" id="{A0212802-C1FC-496A-8CC9-769567871D08}"/>
              </a:ext>
            </a:extLst>
          </p:cNvPr>
          <p:cNvSpPr txBox="1">
            <a:spLocks noChangeArrowheads="1"/>
          </p:cNvSpPr>
          <p:nvPr/>
        </p:nvSpPr>
        <p:spPr bwMode="auto">
          <a:xfrm>
            <a:off x="1658428" y="852586"/>
            <a:ext cx="7043779" cy="914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38138">
              <a:lnSpc>
                <a:spcPct val="93000"/>
              </a:lnSpc>
              <a:spcAft>
                <a:spcPts val="142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lnSpc>
                <a:spcPct val="93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lnSpc>
                <a:spcPct val="93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lnSpc>
                <a:spcPct val="93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lnSpc>
                <a:spcPct val="93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726"/>
              </a:spcBef>
              <a:spcAft>
                <a:spcPct val="0"/>
              </a:spcAft>
              <a:buClrTx/>
            </a:pPr>
            <a:r>
              <a:rPr lang="sv-SE" altLang="sv-SE" sz="3600" b="1" dirty="0">
                <a:solidFill>
                  <a:schemeClr val="tx1"/>
                </a:solidFill>
                <a:cs typeface="Arial" panose="020B0604020202020204" pitchFamily="34" charset="0"/>
              </a:rPr>
              <a:t>Systematiskt förbättringsarbete</a:t>
            </a:r>
          </a:p>
        </p:txBody>
      </p:sp>
      <p:sp>
        <p:nvSpPr>
          <p:cNvPr id="3" name="textruta 2">
            <a:extLst>
              <a:ext uri="{FF2B5EF4-FFF2-40B4-BE49-F238E27FC236}">
                <a16:creationId xmlns:a16="http://schemas.microsoft.com/office/drawing/2014/main" id="{51EA465E-7978-4C65-907A-BF38F1270469}"/>
              </a:ext>
            </a:extLst>
          </p:cNvPr>
          <p:cNvSpPr txBox="1"/>
          <p:nvPr/>
        </p:nvSpPr>
        <p:spPr>
          <a:xfrm>
            <a:off x="425669" y="1983499"/>
            <a:ext cx="10039351" cy="3046988"/>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Varje styrelse och nämnd säkerställer att det finns rutiner för ett systematiskt förbättringsarbete.  Utgångspunkten är att identifiera och åtgärda strukturella brister och brister i verksamhetens rutiner. Ledningen ska verka för ett klimat som uppmuntrar och stöder denna del av kvalitetsarbetet. </a:t>
            </a:r>
          </a:p>
          <a:p>
            <a:endParaRPr lang="sv-SE" sz="1600" dirty="0">
              <a:latin typeface="Arial" panose="020B0604020202020204" pitchFamily="34" charset="0"/>
              <a:cs typeface="Arial" panose="020B0604020202020204" pitchFamily="34" charset="0"/>
            </a:endParaRPr>
          </a:p>
          <a:p>
            <a:r>
              <a:rPr lang="sv-SE" sz="1600" dirty="0">
                <a:latin typeface="Arial" panose="020B0604020202020204" pitchFamily="34" charset="0"/>
                <a:cs typeface="Arial" panose="020B0604020202020204" pitchFamily="34" charset="0"/>
              </a:rPr>
              <a:t> </a:t>
            </a:r>
          </a:p>
          <a:p>
            <a:r>
              <a:rPr lang="sv-SE" sz="1600" dirty="0">
                <a:latin typeface="Arial" panose="020B0604020202020204" pitchFamily="34" charset="0"/>
                <a:cs typeface="Arial" panose="020B0604020202020204" pitchFamily="34" charset="0"/>
              </a:rPr>
              <a:t>Det systematiska förbättringsarbetet består av följande komponenter:</a:t>
            </a:r>
          </a:p>
          <a:p>
            <a:endParaRPr lang="sv-SE"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sv-SE" sz="1600" dirty="0">
                <a:latin typeface="Arial" panose="020B0604020202020204" pitchFamily="34" charset="0"/>
                <a:cs typeface="Arial" panose="020B0604020202020204" pitchFamily="34" charset="0"/>
              </a:rPr>
              <a:t>Internkontroll och egenkontroll </a:t>
            </a:r>
          </a:p>
          <a:p>
            <a:pPr marL="285750" lvl="0" indent="-285750">
              <a:buFont typeface="Arial" panose="020B0604020202020204" pitchFamily="34" charset="0"/>
              <a:buChar char="•"/>
            </a:pPr>
            <a:r>
              <a:rPr lang="sv-SE" sz="1600" dirty="0">
                <a:latin typeface="Arial" panose="020B0604020202020204" pitchFamily="34" charset="0"/>
                <a:cs typeface="Arial" panose="020B0604020202020204" pitchFamily="34" charset="0"/>
              </a:rPr>
              <a:t>Hantering av granskningsrapporter från revisorerna</a:t>
            </a:r>
          </a:p>
          <a:p>
            <a:pPr marL="285750" lvl="0" indent="-285750">
              <a:buFont typeface="Arial" panose="020B0604020202020204" pitchFamily="34" charset="0"/>
              <a:buChar char="•"/>
            </a:pPr>
            <a:r>
              <a:rPr lang="sv-SE" sz="1600" dirty="0">
                <a:latin typeface="Arial" panose="020B0604020202020204" pitchFamily="34" charset="0"/>
                <a:cs typeface="Arial" panose="020B0604020202020204" pitchFamily="34" charset="0"/>
              </a:rPr>
              <a:t>Hantering av klagomål och synpunkter</a:t>
            </a:r>
          </a:p>
          <a:p>
            <a:pPr marL="285750" lvl="0" indent="-285750">
              <a:buFont typeface="Arial" panose="020B0604020202020204" pitchFamily="34" charset="0"/>
              <a:buChar char="•"/>
            </a:pPr>
            <a:r>
              <a:rPr lang="sv-SE" sz="1600" dirty="0">
                <a:latin typeface="Arial" panose="020B0604020202020204" pitchFamily="34" charset="0"/>
                <a:cs typeface="Arial" panose="020B0604020202020204" pitchFamily="34" charset="0"/>
              </a:rPr>
              <a:t>Förbättringsåtgärder som framkommer vid uppsikt, analys och uppföljning</a:t>
            </a:r>
          </a:p>
          <a:p>
            <a:pPr marL="285750" lvl="0" indent="-285750">
              <a:buFont typeface="Arial" panose="020B0604020202020204" pitchFamily="34" charset="0"/>
              <a:buChar char="•"/>
            </a:pPr>
            <a:r>
              <a:rPr lang="sv-SE" sz="1600" dirty="0">
                <a:latin typeface="Arial" panose="020B0604020202020204" pitchFamily="34" charset="0"/>
                <a:cs typeface="Arial" panose="020B0604020202020204" pitchFamily="34" charset="0"/>
              </a:rPr>
              <a:t>Dokumentation</a:t>
            </a:r>
          </a:p>
        </p:txBody>
      </p:sp>
      <p:pic>
        <p:nvPicPr>
          <p:cNvPr id="4" name="Bildobjekt 3">
            <a:extLst>
              <a:ext uri="{FF2B5EF4-FFF2-40B4-BE49-F238E27FC236}">
                <a16:creationId xmlns:a16="http://schemas.microsoft.com/office/drawing/2014/main" id="{F94383BC-9E7B-4DBE-BE6E-001416970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1443" y="-1"/>
            <a:ext cx="440557" cy="1476463"/>
          </a:xfrm>
          <a:prstGeom prst="rect">
            <a:avLst/>
          </a:prstGeom>
        </p:spPr>
      </p:pic>
      <p:pic>
        <p:nvPicPr>
          <p:cNvPr id="5" name="Bildobjekt 4">
            <a:extLst>
              <a:ext uri="{FF2B5EF4-FFF2-40B4-BE49-F238E27FC236}">
                <a16:creationId xmlns:a16="http://schemas.microsoft.com/office/drawing/2014/main" id="{26508048-0F36-4498-88C4-79913A80E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412" y="6155946"/>
            <a:ext cx="1893428" cy="480095"/>
          </a:xfrm>
          <a:prstGeom prst="rect">
            <a:avLst/>
          </a:prstGeom>
        </p:spPr>
      </p:pic>
      <p:graphicFrame>
        <p:nvGraphicFramePr>
          <p:cNvPr id="7" name="Diagram 6">
            <a:extLst>
              <a:ext uri="{FF2B5EF4-FFF2-40B4-BE49-F238E27FC236}">
                <a16:creationId xmlns:a16="http://schemas.microsoft.com/office/drawing/2014/main" id="{98CD615B-64B2-4C02-BC53-2A85E55318DE}"/>
              </a:ext>
            </a:extLst>
          </p:cNvPr>
          <p:cNvGraphicFramePr/>
          <p:nvPr>
            <p:extLst>
              <p:ext uri="{D42A27DB-BD31-4B8C-83A1-F6EECF244321}">
                <p14:modId xmlns:p14="http://schemas.microsoft.com/office/powerpoint/2010/main" val="2385955607"/>
              </p:ext>
            </p:extLst>
          </p:nvPr>
        </p:nvGraphicFramePr>
        <p:xfrm>
          <a:off x="9401942" y="538042"/>
          <a:ext cx="2569779" cy="18906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Platshållare för bildnummer 1">
            <a:extLst>
              <a:ext uri="{FF2B5EF4-FFF2-40B4-BE49-F238E27FC236}">
                <a16:creationId xmlns:a16="http://schemas.microsoft.com/office/drawing/2014/main" id="{F00BC51D-04AB-41EE-812B-FD41AD463626}"/>
              </a:ext>
            </a:extLst>
          </p:cNvPr>
          <p:cNvSpPr>
            <a:spLocks noGrp="1"/>
          </p:cNvSpPr>
          <p:nvPr>
            <p:ph type="sldNum" idx="12"/>
          </p:nvPr>
        </p:nvSpPr>
        <p:spPr/>
        <p:txBody>
          <a:bodyPr/>
          <a:lstStyle/>
          <a:p>
            <a:pPr>
              <a:defRPr/>
            </a:pPr>
            <a:fld id="{0FD5237D-CE8C-4CFE-A023-8FC162EAE649}" type="slidenum">
              <a:rPr lang="sv-SE" altLang="sv-SE" smtClean="0"/>
              <a:pPr>
                <a:defRPr/>
              </a:pPr>
              <a:t>20</a:t>
            </a:fld>
            <a:endParaRPr lang="sv-SE" altLang="sv-SE"/>
          </a:p>
        </p:txBody>
      </p:sp>
    </p:spTree>
    <p:extLst>
      <p:ext uri="{BB962C8B-B14F-4D97-AF65-F5344CB8AC3E}">
        <p14:creationId xmlns:p14="http://schemas.microsoft.com/office/powerpoint/2010/main" val="22315087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5">
            <a:extLst>
              <a:ext uri="{FF2B5EF4-FFF2-40B4-BE49-F238E27FC236}">
                <a16:creationId xmlns:a16="http://schemas.microsoft.com/office/drawing/2014/main" id="{25989BDA-DDCC-429B-B496-98CFE82937DD}"/>
              </a:ext>
            </a:extLst>
          </p:cNvPr>
          <p:cNvSpPr>
            <a:spLocks noChangeShapeType="1"/>
          </p:cNvSpPr>
          <p:nvPr/>
        </p:nvSpPr>
        <p:spPr bwMode="auto">
          <a:xfrm>
            <a:off x="1038224" y="5829299"/>
            <a:ext cx="10039351" cy="28575"/>
          </a:xfrm>
          <a:prstGeom prst="line">
            <a:avLst/>
          </a:prstGeom>
          <a:noFill/>
          <a:ln w="38100">
            <a:solidFill>
              <a:srgbClr val="FFD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633" dirty="0"/>
          </a:p>
        </p:txBody>
      </p:sp>
      <p:sp>
        <p:nvSpPr>
          <p:cNvPr id="5124" name="Rectangle 1">
            <a:extLst>
              <a:ext uri="{FF2B5EF4-FFF2-40B4-BE49-F238E27FC236}">
                <a16:creationId xmlns:a16="http://schemas.microsoft.com/office/drawing/2014/main" id="{A0212802-C1FC-496A-8CC9-769567871D08}"/>
              </a:ext>
            </a:extLst>
          </p:cNvPr>
          <p:cNvSpPr txBox="1">
            <a:spLocks noChangeArrowheads="1"/>
          </p:cNvSpPr>
          <p:nvPr/>
        </p:nvSpPr>
        <p:spPr bwMode="auto">
          <a:xfrm>
            <a:off x="1658428" y="852586"/>
            <a:ext cx="7043779" cy="914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38138">
              <a:lnSpc>
                <a:spcPct val="93000"/>
              </a:lnSpc>
              <a:spcAft>
                <a:spcPts val="142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lnSpc>
                <a:spcPct val="93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lnSpc>
                <a:spcPct val="93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lnSpc>
                <a:spcPct val="93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lnSpc>
                <a:spcPct val="93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726"/>
              </a:spcBef>
              <a:spcAft>
                <a:spcPct val="0"/>
              </a:spcAft>
              <a:buClrTx/>
            </a:pPr>
            <a:r>
              <a:rPr lang="sv-SE" altLang="sv-SE" sz="3600" b="1" dirty="0">
                <a:solidFill>
                  <a:schemeClr val="tx1"/>
                </a:solidFill>
                <a:cs typeface="Arial" panose="020B0604020202020204" pitchFamily="34" charset="0"/>
              </a:rPr>
              <a:t>Återrapporteringar</a:t>
            </a:r>
          </a:p>
        </p:txBody>
      </p:sp>
      <p:sp>
        <p:nvSpPr>
          <p:cNvPr id="3" name="textruta 2">
            <a:extLst>
              <a:ext uri="{FF2B5EF4-FFF2-40B4-BE49-F238E27FC236}">
                <a16:creationId xmlns:a16="http://schemas.microsoft.com/office/drawing/2014/main" id="{51EA465E-7978-4C65-907A-BF38F1270469}"/>
              </a:ext>
            </a:extLst>
          </p:cNvPr>
          <p:cNvSpPr txBox="1"/>
          <p:nvPr/>
        </p:nvSpPr>
        <p:spPr>
          <a:xfrm>
            <a:off x="409903" y="1566203"/>
            <a:ext cx="9017876" cy="4401205"/>
          </a:xfrm>
          <a:prstGeom prst="rect">
            <a:avLst/>
          </a:prstGeom>
          <a:noFill/>
        </p:spPr>
        <p:txBody>
          <a:bodyPr wrap="square" rtlCol="0">
            <a:spAutoFit/>
          </a:bodyPr>
          <a:lstStyle/>
          <a:p>
            <a:pPr fontAlgn="base"/>
            <a:r>
              <a:rPr lang="sv-SE" sz="1400" dirty="0">
                <a:latin typeface="Arial" panose="020B0604020202020204" pitchFamily="34" charset="0"/>
                <a:cs typeface="Arial" panose="020B0604020202020204" pitchFamily="34" charset="0"/>
              </a:rPr>
              <a:t>Del och helårsberättelser ska innehålla uppföljning av </a:t>
            </a:r>
            <a:r>
              <a:rPr lang="sv-SE" sz="1400" b="1" dirty="0">
                <a:latin typeface="Arial" panose="020B0604020202020204" pitchFamily="34" charset="0"/>
                <a:cs typeface="Arial" panose="020B0604020202020204" pitchFamily="34" charset="0"/>
              </a:rPr>
              <a:t>ekonomi, mål, personal</a:t>
            </a:r>
            <a:r>
              <a:rPr lang="sv-SE" sz="1400" dirty="0">
                <a:latin typeface="Arial" panose="020B0604020202020204" pitchFamily="34" charset="0"/>
                <a:cs typeface="Arial" panose="020B0604020202020204" pitchFamily="34" charset="0"/>
              </a:rPr>
              <a:t>, </a:t>
            </a:r>
            <a:r>
              <a:rPr lang="sv-SE" sz="1400" b="1" dirty="0">
                <a:latin typeface="Arial" panose="020B0604020202020204" pitchFamily="34" charset="0"/>
                <a:cs typeface="Arial" panose="020B0604020202020204" pitchFamily="34" charset="0"/>
              </a:rPr>
              <a:t>kvalitet o</a:t>
            </a:r>
            <a:r>
              <a:rPr lang="sv-SE" sz="1400" dirty="0">
                <a:latin typeface="Arial" panose="020B0604020202020204" pitchFamily="34" charset="0"/>
                <a:cs typeface="Arial" panose="020B0604020202020204" pitchFamily="34" charset="0"/>
              </a:rPr>
              <a:t>ch </a:t>
            </a:r>
            <a:r>
              <a:rPr lang="sv-SE" sz="1400" b="1" dirty="0">
                <a:latin typeface="Arial" panose="020B0604020202020204" pitchFamily="34" charset="0"/>
                <a:cs typeface="Arial" panose="020B0604020202020204" pitchFamily="34" charset="0"/>
              </a:rPr>
              <a:t>systematiskt förbättringsarbete.</a:t>
            </a:r>
            <a:r>
              <a:rPr lang="sv-SE" sz="1400" dirty="0">
                <a:latin typeface="Arial" panose="020B0604020202020204" pitchFamily="34" charset="0"/>
                <a:cs typeface="Arial" panose="020B0604020202020204" pitchFamily="34" charset="0"/>
              </a:rPr>
              <a:t>  Revisorernas bedömning av verksamheternas resultat ska bifogas.</a:t>
            </a:r>
          </a:p>
          <a:p>
            <a:r>
              <a:rPr lang="sv-SE" sz="1400" dirty="0">
                <a:latin typeface="Arial" panose="020B0604020202020204" pitchFamily="34" charset="0"/>
                <a:cs typeface="Arial" panose="020B0604020202020204" pitchFamily="34" charset="0"/>
              </a:rPr>
              <a:t> </a:t>
            </a:r>
          </a:p>
          <a:p>
            <a:r>
              <a:rPr lang="sv-SE" sz="1400" dirty="0">
                <a:latin typeface="Arial" panose="020B0604020202020204" pitchFamily="34" charset="0"/>
                <a:cs typeface="Arial" panose="020B0604020202020204" pitchFamily="34" charset="0"/>
              </a:rPr>
              <a:t>Årsberättelsen innehåller dessutom:</a:t>
            </a:r>
          </a:p>
          <a:p>
            <a:pPr marL="285750" lvl="0" indent="-285750">
              <a:buFont typeface="Arial" panose="020B0604020202020204" pitchFamily="34" charset="0"/>
              <a:buChar char="•"/>
            </a:pPr>
            <a:r>
              <a:rPr lang="sv-SE" sz="1400" dirty="0">
                <a:latin typeface="Arial" panose="020B0604020202020204" pitchFamily="34" charset="0"/>
                <a:cs typeface="Arial" panose="020B0604020202020204" pitchFamily="34" charset="0"/>
              </a:rPr>
              <a:t>Information om relevanta förändringar av lagar och andra krav.  </a:t>
            </a:r>
          </a:p>
          <a:p>
            <a:pPr marL="285750" lvl="0" indent="-285750">
              <a:buFont typeface="Arial" panose="020B0604020202020204" pitchFamily="34" charset="0"/>
              <a:buChar char="•"/>
            </a:pPr>
            <a:r>
              <a:rPr lang="sv-SE" sz="1400" dirty="0">
                <a:latin typeface="Arial" panose="020B0604020202020204" pitchFamily="34" charset="0"/>
                <a:cs typeface="Arial" panose="020B0604020202020204" pitchFamily="34" charset="0"/>
              </a:rPr>
              <a:t>Bolagens årsberättelser.</a:t>
            </a:r>
          </a:p>
          <a:p>
            <a:pPr marL="285750" indent="-285750">
              <a:buFont typeface="Arial" panose="020B0604020202020204" pitchFamily="34" charset="0"/>
              <a:buChar char="•"/>
            </a:pPr>
            <a:r>
              <a:rPr lang="sv-SE" sz="1400" dirty="0">
                <a:latin typeface="Arial" panose="020B0604020202020204" pitchFamily="34" charset="0"/>
                <a:cs typeface="Arial" panose="020B0604020202020204" pitchFamily="34" charset="0"/>
              </a:rPr>
              <a:t>Revisorernas bedömning av årsredovisning samt revisionsberättelser</a:t>
            </a:r>
          </a:p>
          <a:p>
            <a:pPr marL="285750" indent="-285750">
              <a:buFont typeface="Arial" panose="020B0604020202020204" pitchFamily="34" charset="0"/>
              <a:buChar char="•"/>
            </a:pPr>
            <a:endParaRPr lang="sv-SE" sz="1400" dirty="0">
              <a:latin typeface="Arial" panose="020B0604020202020204" pitchFamily="34" charset="0"/>
              <a:cs typeface="Arial" panose="020B0604020202020204" pitchFamily="34" charset="0"/>
            </a:endParaRPr>
          </a:p>
          <a:p>
            <a:endParaRPr lang="sv-SE" sz="1400" dirty="0">
              <a:latin typeface="Arial" panose="020B0604020202020204" pitchFamily="34" charset="0"/>
              <a:cs typeface="Arial" panose="020B0604020202020204" pitchFamily="34" charset="0"/>
            </a:endParaRPr>
          </a:p>
          <a:p>
            <a:r>
              <a:rPr lang="sv-SE" sz="1400" dirty="0">
                <a:latin typeface="Arial" panose="020B0604020202020204" pitchFamily="34" charset="0"/>
                <a:cs typeface="Arial" panose="020B0604020202020204" pitchFamily="34" charset="0"/>
              </a:rPr>
              <a:t>I uppföljningen av </a:t>
            </a:r>
            <a:r>
              <a:rPr lang="sv-SE" sz="1400" b="1" dirty="0">
                <a:latin typeface="Arial" panose="020B0604020202020204" pitchFamily="34" charset="0"/>
                <a:cs typeface="Arial" panose="020B0604020202020204" pitchFamily="34" charset="0"/>
              </a:rPr>
              <a:t>kvalitet </a:t>
            </a:r>
            <a:r>
              <a:rPr lang="sv-SE" sz="1400" dirty="0">
                <a:latin typeface="Arial" panose="020B0604020202020204" pitchFamily="34" charset="0"/>
                <a:cs typeface="Arial" panose="020B0604020202020204" pitchFamily="34" charset="0"/>
              </a:rPr>
              <a:t>ska följande ha beaktas i berättelserna:</a:t>
            </a:r>
          </a:p>
          <a:p>
            <a:pPr marL="742950" lvl="1" indent="-285750">
              <a:buFont typeface="Wingdings" panose="05000000000000000000" pitchFamily="2" charset="2"/>
              <a:buChar char="ü"/>
            </a:pPr>
            <a:r>
              <a:rPr lang="sv-SE" sz="1400" dirty="0">
                <a:latin typeface="Arial" panose="020B0604020202020204" pitchFamily="34" charset="0"/>
                <a:cs typeface="Arial" panose="020B0604020202020204" pitchFamily="34" charset="0"/>
              </a:rPr>
              <a:t>eget resultat i förhållande till andra</a:t>
            </a:r>
          </a:p>
          <a:p>
            <a:pPr marL="742950" lvl="1" indent="-285750">
              <a:buFont typeface="Wingdings" panose="05000000000000000000" pitchFamily="2" charset="2"/>
              <a:buChar char="ü"/>
            </a:pPr>
            <a:r>
              <a:rPr lang="sv-SE" sz="1400" dirty="0">
                <a:latin typeface="Arial" panose="020B0604020202020204" pitchFamily="34" charset="0"/>
                <a:cs typeface="Arial" panose="020B0604020202020204" pitchFamily="34" charset="0"/>
              </a:rPr>
              <a:t>egenkontroller </a:t>
            </a:r>
          </a:p>
          <a:p>
            <a:pPr marL="742950" lvl="1" indent="-285750">
              <a:buFont typeface="Wingdings" panose="05000000000000000000" pitchFamily="2" charset="2"/>
              <a:buChar char="ü"/>
            </a:pPr>
            <a:r>
              <a:rPr lang="sv-SE" sz="1400" dirty="0">
                <a:latin typeface="Arial" panose="020B0604020202020204" pitchFamily="34" charset="0"/>
                <a:cs typeface="Arial" panose="020B0604020202020204" pitchFamily="34" charset="0"/>
              </a:rPr>
              <a:t>internkontroller </a:t>
            </a:r>
          </a:p>
          <a:p>
            <a:pPr marL="742950" lvl="1" indent="-285750">
              <a:buFont typeface="Wingdings" panose="05000000000000000000" pitchFamily="2" charset="2"/>
              <a:buChar char="ü"/>
            </a:pPr>
            <a:r>
              <a:rPr lang="sv-SE" sz="1400" dirty="0">
                <a:latin typeface="Arial" panose="020B0604020202020204" pitchFamily="34" charset="0"/>
                <a:cs typeface="Arial" panose="020B0604020202020204" pitchFamily="34" charset="0"/>
              </a:rPr>
              <a:t>målgruppsundersökningar</a:t>
            </a:r>
          </a:p>
          <a:p>
            <a:pPr marL="742950" lvl="1" indent="-285750">
              <a:buFont typeface="Wingdings" panose="05000000000000000000" pitchFamily="2" charset="2"/>
              <a:buChar char="ü"/>
            </a:pPr>
            <a:r>
              <a:rPr lang="sv-SE" sz="1400" dirty="0">
                <a:latin typeface="Arial" panose="020B0604020202020204" pitchFamily="34" charset="0"/>
                <a:cs typeface="Arial" panose="020B0604020202020204" pitchFamily="34" charset="0"/>
              </a:rPr>
              <a:t>uppgifter från revisorer och intressenter </a:t>
            </a:r>
          </a:p>
          <a:p>
            <a:pPr marL="742950" lvl="1" indent="-285750">
              <a:buFont typeface="Wingdings" panose="05000000000000000000" pitchFamily="2" charset="2"/>
              <a:buChar char="ü"/>
            </a:pPr>
            <a:r>
              <a:rPr lang="sv-SE" sz="1400" dirty="0">
                <a:latin typeface="Arial" panose="020B0604020202020204" pitchFamily="34" charset="0"/>
                <a:cs typeface="Arial" panose="020B0604020202020204" pitchFamily="34" charset="0"/>
              </a:rPr>
              <a:t>klagomål och synpunkter </a:t>
            </a:r>
          </a:p>
          <a:p>
            <a:pPr marL="742950" lvl="1" indent="-285750">
              <a:buFont typeface="Wingdings" panose="05000000000000000000" pitchFamily="2" charset="2"/>
              <a:buChar char="ü"/>
            </a:pPr>
            <a:r>
              <a:rPr lang="sv-SE" sz="1400" dirty="0">
                <a:latin typeface="Arial" panose="020B0604020202020204" pitchFamily="34" charset="0"/>
                <a:cs typeface="Arial" panose="020B0604020202020204" pitchFamily="34" charset="0"/>
              </a:rPr>
              <a:t>Jämförelse av verksamhetens resultat med tidigare resultat vad gäller måluppfyllelse, personal och ekonomi</a:t>
            </a:r>
          </a:p>
          <a:p>
            <a:pPr marL="742950" lvl="1" indent="-285750">
              <a:buFont typeface="Wingdings" panose="05000000000000000000" pitchFamily="2" charset="2"/>
              <a:buChar char="ü"/>
            </a:pPr>
            <a:r>
              <a:rPr lang="sv-SE" sz="1400" dirty="0">
                <a:latin typeface="Arial" panose="020B0604020202020204" pitchFamily="34" charset="0"/>
                <a:cs typeface="Arial" panose="020B0604020202020204" pitchFamily="34" charset="0"/>
              </a:rPr>
              <a:t>vilka eventuella förbättringsåtgärder som vidtagits </a:t>
            </a:r>
          </a:p>
          <a:p>
            <a:pPr marL="285750" indent="-285750">
              <a:buFont typeface="Arial" panose="020B0604020202020204" pitchFamily="34" charset="0"/>
              <a:buChar char="•"/>
            </a:pPr>
            <a:endParaRPr lang="sv-SE" sz="1400" dirty="0">
              <a:latin typeface="Arial" panose="020B0604020202020204" pitchFamily="34" charset="0"/>
              <a:cs typeface="Arial" panose="020B0604020202020204" pitchFamily="34" charset="0"/>
            </a:endParaRPr>
          </a:p>
        </p:txBody>
      </p:sp>
      <p:pic>
        <p:nvPicPr>
          <p:cNvPr id="4" name="Bildobjekt 3">
            <a:extLst>
              <a:ext uri="{FF2B5EF4-FFF2-40B4-BE49-F238E27FC236}">
                <a16:creationId xmlns:a16="http://schemas.microsoft.com/office/drawing/2014/main" id="{F94383BC-9E7B-4DBE-BE6E-001416970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1443" y="-1"/>
            <a:ext cx="440557" cy="1476463"/>
          </a:xfrm>
          <a:prstGeom prst="rect">
            <a:avLst/>
          </a:prstGeom>
        </p:spPr>
      </p:pic>
      <p:pic>
        <p:nvPicPr>
          <p:cNvPr id="5" name="Bildobjekt 4">
            <a:extLst>
              <a:ext uri="{FF2B5EF4-FFF2-40B4-BE49-F238E27FC236}">
                <a16:creationId xmlns:a16="http://schemas.microsoft.com/office/drawing/2014/main" id="{26508048-0F36-4498-88C4-79913A80E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412" y="6155946"/>
            <a:ext cx="1893428" cy="480095"/>
          </a:xfrm>
          <a:prstGeom prst="rect">
            <a:avLst/>
          </a:prstGeom>
        </p:spPr>
      </p:pic>
      <p:graphicFrame>
        <p:nvGraphicFramePr>
          <p:cNvPr id="7" name="Diagram 6">
            <a:extLst>
              <a:ext uri="{FF2B5EF4-FFF2-40B4-BE49-F238E27FC236}">
                <a16:creationId xmlns:a16="http://schemas.microsoft.com/office/drawing/2014/main" id="{98CD615B-64B2-4C02-BC53-2A85E55318DE}"/>
              </a:ext>
            </a:extLst>
          </p:cNvPr>
          <p:cNvGraphicFramePr/>
          <p:nvPr/>
        </p:nvGraphicFramePr>
        <p:xfrm>
          <a:off x="9057290" y="871307"/>
          <a:ext cx="2569779" cy="18906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Platshållare för bildnummer 1">
            <a:extLst>
              <a:ext uri="{FF2B5EF4-FFF2-40B4-BE49-F238E27FC236}">
                <a16:creationId xmlns:a16="http://schemas.microsoft.com/office/drawing/2014/main" id="{68E8D61A-8C35-4426-A7FA-E1798146D42B}"/>
              </a:ext>
            </a:extLst>
          </p:cNvPr>
          <p:cNvSpPr>
            <a:spLocks noGrp="1"/>
          </p:cNvSpPr>
          <p:nvPr>
            <p:ph type="sldNum" idx="12"/>
          </p:nvPr>
        </p:nvSpPr>
        <p:spPr/>
        <p:txBody>
          <a:bodyPr/>
          <a:lstStyle/>
          <a:p>
            <a:pPr>
              <a:defRPr/>
            </a:pPr>
            <a:fld id="{0FD5237D-CE8C-4CFE-A023-8FC162EAE649}" type="slidenum">
              <a:rPr lang="sv-SE" altLang="sv-SE" smtClean="0"/>
              <a:pPr>
                <a:defRPr/>
              </a:pPr>
              <a:t>21</a:t>
            </a:fld>
            <a:endParaRPr lang="sv-SE" altLang="sv-SE"/>
          </a:p>
        </p:txBody>
      </p:sp>
    </p:spTree>
    <p:extLst>
      <p:ext uri="{BB962C8B-B14F-4D97-AF65-F5344CB8AC3E}">
        <p14:creationId xmlns:p14="http://schemas.microsoft.com/office/powerpoint/2010/main" val="25694927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5">
            <a:extLst>
              <a:ext uri="{FF2B5EF4-FFF2-40B4-BE49-F238E27FC236}">
                <a16:creationId xmlns:a16="http://schemas.microsoft.com/office/drawing/2014/main" id="{25989BDA-DDCC-429B-B496-98CFE82937DD}"/>
              </a:ext>
            </a:extLst>
          </p:cNvPr>
          <p:cNvSpPr>
            <a:spLocks noChangeShapeType="1"/>
          </p:cNvSpPr>
          <p:nvPr/>
        </p:nvSpPr>
        <p:spPr bwMode="auto">
          <a:xfrm>
            <a:off x="1038224" y="5829299"/>
            <a:ext cx="10039351" cy="28575"/>
          </a:xfrm>
          <a:prstGeom prst="line">
            <a:avLst/>
          </a:prstGeom>
          <a:noFill/>
          <a:ln w="38100">
            <a:solidFill>
              <a:srgbClr val="FFD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633" dirty="0"/>
          </a:p>
        </p:txBody>
      </p:sp>
      <p:sp>
        <p:nvSpPr>
          <p:cNvPr id="5124" name="Rectangle 1">
            <a:extLst>
              <a:ext uri="{FF2B5EF4-FFF2-40B4-BE49-F238E27FC236}">
                <a16:creationId xmlns:a16="http://schemas.microsoft.com/office/drawing/2014/main" id="{A0212802-C1FC-496A-8CC9-769567871D08}"/>
              </a:ext>
            </a:extLst>
          </p:cNvPr>
          <p:cNvSpPr txBox="1">
            <a:spLocks noChangeArrowheads="1"/>
          </p:cNvSpPr>
          <p:nvPr/>
        </p:nvSpPr>
        <p:spPr bwMode="auto">
          <a:xfrm>
            <a:off x="1658428" y="852586"/>
            <a:ext cx="7043779" cy="914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38138">
              <a:lnSpc>
                <a:spcPct val="93000"/>
              </a:lnSpc>
              <a:spcAft>
                <a:spcPts val="142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lnSpc>
                <a:spcPct val="93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lnSpc>
                <a:spcPct val="93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lnSpc>
                <a:spcPct val="93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lnSpc>
                <a:spcPct val="93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726"/>
              </a:spcBef>
              <a:spcAft>
                <a:spcPct val="0"/>
              </a:spcAft>
              <a:buClrTx/>
            </a:pPr>
            <a:r>
              <a:rPr lang="sv-SE" altLang="sv-SE" sz="3600" b="1" dirty="0">
                <a:solidFill>
                  <a:schemeClr val="tx1"/>
                </a:solidFill>
                <a:cs typeface="Arial" panose="020B0604020202020204" pitchFamily="34" charset="0"/>
              </a:rPr>
              <a:t>Förhållningssätt</a:t>
            </a:r>
          </a:p>
        </p:txBody>
      </p:sp>
      <p:sp>
        <p:nvSpPr>
          <p:cNvPr id="3" name="textruta 2">
            <a:extLst>
              <a:ext uri="{FF2B5EF4-FFF2-40B4-BE49-F238E27FC236}">
                <a16:creationId xmlns:a16="http://schemas.microsoft.com/office/drawing/2014/main" id="{51EA465E-7978-4C65-907A-BF38F1270469}"/>
              </a:ext>
            </a:extLst>
          </p:cNvPr>
          <p:cNvSpPr txBox="1"/>
          <p:nvPr/>
        </p:nvSpPr>
        <p:spPr>
          <a:xfrm>
            <a:off x="609276" y="2065154"/>
            <a:ext cx="9142081" cy="3877985"/>
          </a:xfrm>
          <a:prstGeom prst="rect">
            <a:avLst/>
          </a:prstGeom>
          <a:noFill/>
        </p:spPr>
        <p:txBody>
          <a:bodyPr wrap="square" rtlCol="0">
            <a:spAutoFit/>
          </a:bodyPr>
          <a:lstStyle/>
          <a:p>
            <a:r>
              <a:rPr lang="sv-SE" sz="1600" b="1" dirty="0">
                <a:latin typeface="Arial" panose="020B0604020202020204" pitchFamily="34" charset="0"/>
                <a:cs typeface="Arial" panose="020B0604020202020204" pitchFamily="34" charset="0"/>
              </a:rPr>
              <a:t>Samverkan, Delaktighet och Transparens  </a:t>
            </a:r>
            <a:endParaRPr lang="sv-SE" sz="1600" dirty="0">
              <a:latin typeface="Arial" panose="020B0604020202020204" pitchFamily="34" charset="0"/>
              <a:cs typeface="Arial" panose="020B0604020202020204" pitchFamily="34" charset="0"/>
            </a:endParaRPr>
          </a:p>
          <a:p>
            <a:r>
              <a:rPr lang="sv-SE" sz="1600" b="1" dirty="0">
                <a:latin typeface="Arial" panose="020B0604020202020204" pitchFamily="34" charset="0"/>
                <a:cs typeface="Arial" panose="020B0604020202020204" pitchFamily="34" charset="0"/>
              </a:rPr>
              <a:t> </a:t>
            </a:r>
            <a:endParaRPr lang="sv-SE" sz="1600" dirty="0">
              <a:latin typeface="Arial" panose="020B0604020202020204" pitchFamily="34" charset="0"/>
              <a:cs typeface="Arial" panose="020B0604020202020204" pitchFamily="34" charset="0"/>
            </a:endParaRPr>
          </a:p>
          <a:p>
            <a:pPr fontAlgn="base"/>
            <a:r>
              <a:rPr lang="sv-SE" sz="1600" dirty="0">
                <a:latin typeface="Arial" panose="020B0604020202020204" pitchFamily="34" charset="0"/>
                <a:cs typeface="Arial" panose="020B0604020202020204" pitchFamily="34" charset="0"/>
              </a:rPr>
              <a:t>Samverkan ska ses som ett sätt att effektivisera verksamheten, öka kompetensen, förbättra serviceutbudet och hantera krav på specialistkunskaper med mera.    </a:t>
            </a:r>
          </a:p>
          <a:p>
            <a:pPr fontAlgn="base"/>
            <a:endParaRPr lang="sv-SE" sz="1600" dirty="0">
              <a:latin typeface="Arial" panose="020B0604020202020204" pitchFamily="34" charset="0"/>
              <a:cs typeface="Arial" panose="020B0604020202020204" pitchFamily="34" charset="0"/>
            </a:endParaRPr>
          </a:p>
          <a:p>
            <a:pPr fontAlgn="base"/>
            <a:r>
              <a:rPr lang="sv-SE" sz="1600" dirty="0">
                <a:latin typeface="Arial" panose="020B0604020202020204" pitchFamily="34" charset="0"/>
                <a:cs typeface="Arial" panose="020B0604020202020204" pitchFamily="34" charset="0"/>
              </a:rPr>
              <a:t>Delaktighet: För att får veta vad som är värdefullt, kunna identifiera kvalitetsfaktorer och skapa kvalitet så måste hela organisationen ha ett arbets- och förhållningssätt mot kommuninvånarna som uppmuntrar dialog och skapar tillit. </a:t>
            </a:r>
          </a:p>
          <a:p>
            <a:pPr fontAlgn="base"/>
            <a:endParaRPr lang="sv-SE" sz="1600" dirty="0">
              <a:latin typeface="Arial" panose="020B0604020202020204" pitchFamily="34" charset="0"/>
              <a:cs typeface="Arial" panose="020B0604020202020204" pitchFamily="34" charset="0"/>
            </a:endParaRPr>
          </a:p>
          <a:p>
            <a:pPr fontAlgn="base"/>
            <a:r>
              <a:rPr lang="sv-SE" sz="1600" dirty="0">
                <a:latin typeface="Arial" panose="020B0604020202020204" pitchFamily="34" charset="0"/>
                <a:cs typeface="Arial" panose="020B0604020202020204" pitchFamily="34" charset="0"/>
              </a:rPr>
              <a:t>Transparens: Kommunledningen säkerställer att det finns rutiner för att hantera medborgarförslag, motioner och interpellationer samt att det finns riktlinjer och rutiner för styrdokument, ärendehantering och diarieföring samt att dessa hanteras i enlighet med offentlighetsprincipen. </a:t>
            </a:r>
          </a:p>
          <a:p>
            <a:pPr fontAlgn="base"/>
            <a:endParaRPr lang="sv-SE" dirty="0"/>
          </a:p>
          <a:p>
            <a:pPr fontAlgn="base"/>
            <a:endParaRPr lang="sv-SE" dirty="0"/>
          </a:p>
          <a:p>
            <a:pPr fontAlgn="base"/>
            <a:endParaRPr lang="sv-SE" dirty="0"/>
          </a:p>
        </p:txBody>
      </p:sp>
      <p:pic>
        <p:nvPicPr>
          <p:cNvPr id="4" name="Bildobjekt 3">
            <a:extLst>
              <a:ext uri="{FF2B5EF4-FFF2-40B4-BE49-F238E27FC236}">
                <a16:creationId xmlns:a16="http://schemas.microsoft.com/office/drawing/2014/main" id="{F94383BC-9E7B-4DBE-BE6E-001416970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1443" y="-1"/>
            <a:ext cx="440557" cy="1476463"/>
          </a:xfrm>
          <a:prstGeom prst="rect">
            <a:avLst/>
          </a:prstGeom>
        </p:spPr>
      </p:pic>
      <p:pic>
        <p:nvPicPr>
          <p:cNvPr id="5" name="Bildobjekt 4">
            <a:extLst>
              <a:ext uri="{FF2B5EF4-FFF2-40B4-BE49-F238E27FC236}">
                <a16:creationId xmlns:a16="http://schemas.microsoft.com/office/drawing/2014/main" id="{26508048-0F36-4498-88C4-79913A80E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412" y="6155946"/>
            <a:ext cx="1893428" cy="480095"/>
          </a:xfrm>
          <a:prstGeom prst="rect">
            <a:avLst/>
          </a:prstGeom>
        </p:spPr>
      </p:pic>
      <p:pic>
        <p:nvPicPr>
          <p:cNvPr id="8" name="Bildobjekt 7">
            <a:extLst>
              <a:ext uri="{FF2B5EF4-FFF2-40B4-BE49-F238E27FC236}">
                <a16:creationId xmlns:a16="http://schemas.microsoft.com/office/drawing/2014/main" id="{E5044B46-0BDA-4246-B945-5F5F6E0DF9F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946932" y="852586"/>
            <a:ext cx="2015000" cy="1593302"/>
          </a:xfrm>
          <a:prstGeom prst="rect">
            <a:avLst/>
          </a:prstGeom>
        </p:spPr>
      </p:pic>
      <p:sp>
        <p:nvSpPr>
          <p:cNvPr id="2" name="Platshållare för bildnummer 1">
            <a:extLst>
              <a:ext uri="{FF2B5EF4-FFF2-40B4-BE49-F238E27FC236}">
                <a16:creationId xmlns:a16="http://schemas.microsoft.com/office/drawing/2014/main" id="{D8AF61DA-4A67-4E02-914B-D941F26AA644}"/>
              </a:ext>
            </a:extLst>
          </p:cNvPr>
          <p:cNvSpPr>
            <a:spLocks noGrp="1"/>
          </p:cNvSpPr>
          <p:nvPr>
            <p:ph type="sldNum" idx="12"/>
          </p:nvPr>
        </p:nvSpPr>
        <p:spPr/>
        <p:txBody>
          <a:bodyPr/>
          <a:lstStyle/>
          <a:p>
            <a:pPr>
              <a:defRPr/>
            </a:pPr>
            <a:fld id="{0FD5237D-CE8C-4CFE-A023-8FC162EAE649}" type="slidenum">
              <a:rPr lang="sv-SE" altLang="sv-SE" smtClean="0"/>
              <a:pPr>
                <a:defRPr/>
              </a:pPr>
              <a:t>22</a:t>
            </a:fld>
            <a:endParaRPr lang="sv-SE" altLang="sv-SE"/>
          </a:p>
        </p:txBody>
      </p:sp>
    </p:spTree>
    <p:extLst>
      <p:ext uri="{BB962C8B-B14F-4D97-AF65-F5344CB8AC3E}">
        <p14:creationId xmlns:p14="http://schemas.microsoft.com/office/powerpoint/2010/main" val="10198399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5">
            <a:extLst>
              <a:ext uri="{FF2B5EF4-FFF2-40B4-BE49-F238E27FC236}">
                <a16:creationId xmlns:a16="http://schemas.microsoft.com/office/drawing/2014/main" id="{25989BDA-DDCC-429B-B496-98CFE82937DD}"/>
              </a:ext>
            </a:extLst>
          </p:cNvPr>
          <p:cNvSpPr>
            <a:spLocks noChangeShapeType="1"/>
          </p:cNvSpPr>
          <p:nvPr/>
        </p:nvSpPr>
        <p:spPr bwMode="auto">
          <a:xfrm>
            <a:off x="1038224" y="5829299"/>
            <a:ext cx="10039351" cy="28575"/>
          </a:xfrm>
          <a:prstGeom prst="line">
            <a:avLst/>
          </a:prstGeom>
          <a:noFill/>
          <a:ln w="38100">
            <a:solidFill>
              <a:srgbClr val="FFD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633" dirty="0"/>
          </a:p>
        </p:txBody>
      </p:sp>
      <p:sp>
        <p:nvSpPr>
          <p:cNvPr id="5124" name="Rectangle 1">
            <a:extLst>
              <a:ext uri="{FF2B5EF4-FFF2-40B4-BE49-F238E27FC236}">
                <a16:creationId xmlns:a16="http://schemas.microsoft.com/office/drawing/2014/main" id="{A0212802-C1FC-496A-8CC9-769567871D08}"/>
              </a:ext>
            </a:extLst>
          </p:cNvPr>
          <p:cNvSpPr txBox="1">
            <a:spLocks noChangeArrowheads="1"/>
          </p:cNvSpPr>
          <p:nvPr/>
        </p:nvSpPr>
        <p:spPr bwMode="auto">
          <a:xfrm>
            <a:off x="843456" y="852586"/>
            <a:ext cx="7858752" cy="914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38138">
              <a:lnSpc>
                <a:spcPct val="93000"/>
              </a:lnSpc>
              <a:spcAft>
                <a:spcPts val="142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lnSpc>
                <a:spcPct val="93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lnSpc>
                <a:spcPct val="93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lnSpc>
                <a:spcPct val="93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lnSpc>
                <a:spcPct val="93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726"/>
              </a:spcBef>
              <a:spcAft>
                <a:spcPct val="0"/>
              </a:spcAft>
              <a:buClrTx/>
            </a:pPr>
            <a:r>
              <a:rPr lang="sv-SE" altLang="sv-SE" sz="3600" b="1" dirty="0">
                <a:solidFill>
                  <a:schemeClr val="tx1"/>
                </a:solidFill>
                <a:cs typeface="Arial" panose="020B0604020202020204" pitchFamily="34" charset="0"/>
              </a:rPr>
              <a:t>Förtroendevaldas roll</a:t>
            </a:r>
          </a:p>
        </p:txBody>
      </p:sp>
      <p:pic>
        <p:nvPicPr>
          <p:cNvPr id="4" name="Bildobjekt 3">
            <a:extLst>
              <a:ext uri="{FF2B5EF4-FFF2-40B4-BE49-F238E27FC236}">
                <a16:creationId xmlns:a16="http://schemas.microsoft.com/office/drawing/2014/main" id="{F94383BC-9E7B-4DBE-BE6E-001416970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1443" y="-1"/>
            <a:ext cx="440557" cy="1476463"/>
          </a:xfrm>
          <a:prstGeom prst="rect">
            <a:avLst/>
          </a:prstGeom>
        </p:spPr>
      </p:pic>
      <p:pic>
        <p:nvPicPr>
          <p:cNvPr id="5" name="Bildobjekt 4">
            <a:extLst>
              <a:ext uri="{FF2B5EF4-FFF2-40B4-BE49-F238E27FC236}">
                <a16:creationId xmlns:a16="http://schemas.microsoft.com/office/drawing/2014/main" id="{26508048-0F36-4498-88C4-79913A80E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412" y="6155946"/>
            <a:ext cx="1893428" cy="480095"/>
          </a:xfrm>
          <a:prstGeom prst="rect">
            <a:avLst/>
          </a:prstGeom>
        </p:spPr>
      </p:pic>
      <p:pic>
        <p:nvPicPr>
          <p:cNvPr id="9" name="Bildobjekt 8">
            <a:extLst>
              <a:ext uri="{FF2B5EF4-FFF2-40B4-BE49-F238E27FC236}">
                <a16:creationId xmlns:a16="http://schemas.microsoft.com/office/drawing/2014/main" id="{90CE2EFD-AACE-4BE6-BEE4-61A984C49162}"/>
              </a:ext>
            </a:extLst>
          </p:cNvPr>
          <p:cNvPicPr/>
          <p:nvPr/>
        </p:nvPicPr>
        <p:blipFill>
          <a:blip r:embed="rId5"/>
          <a:stretch>
            <a:fillRect/>
          </a:stretch>
        </p:blipFill>
        <p:spPr>
          <a:xfrm>
            <a:off x="7731503" y="1877774"/>
            <a:ext cx="3067878" cy="2653008"/>
          </a:xfrm>
          <a:prstGeom prst="rect">
            <a:avLst/>
          </a:prstGeom>
        </p:spPr>
      </p:pic>
      <p:sp>
        <p:nvSpPr>
          <p:cNvPr id="2" name="Rektangel 1">
            <a:extLst>
              <a:ext uri="{FF2B5EF4-FFF2-40B4-BE49-F238E27FC236}">
                <a16:creationId xmlns:a16="http://schemas.microsoft.com/office/drawing/2014/main" id="{FD288947-182E-4132-96F6-5CF7EF60024A}"/>
              </a:ext>
            </a:extLst>
          </p:cNvPr>
          <p:cNvSpPr/>
          <p:nvPr/>
        </p:nvSpPr>
        <p:spPr>
          <a:xfrm>
            <a:off x="733095" y="1877774"/>
            <a:ext cx="6096000" cy="3174267"/>
          </a:xfrm>
          <a:prstGeom prst="rect">
            <a:avLst/>
          </a:prstGeom>
        </p:spPr>
        <p:txBody>
          <a:bodyPr>
            <a:spAutoFit/>
          </a:bodyPr>
          <a:lstStyle/>
          <a:p>
            <a:pPr>
              <a:spcAft>
                <a:spcPts val="0"/>
              </a:spcAft>
            </a:pPr>
            <a:r>
              <a:rPr lang="sv-SE" sz="1600" dirty="0">
                <a:solidFill>
                  <a:srgbClr val="000000"/>
                </a:solidFill>
                <a:latin typeface="Arial" panose="020B0604020202020204" pitchFamily="34" charset="0"/>
                <a:ea typeface="Calibri" panose="020F0502020204030204" pitchFamily="34" charset="0"/>
                <a:cs typeface="Arial" panose="020B0604020202020204" pitchFamily="34" charset="0"/>
              </a:rPr>
              <a:t>De förtroendevalda fokuserar på </a:t>
            </a:r>
            <a:r>
              <a:rPr lang="sv-SE" sz="1600" b="1" dirty="0">
                <a:solidFill>
                  <a:srgbClr val="000000"/>
                </a:solidFill>
                <a:latin typeface="Arial" panose="020B0604020202020204" pitchFamily="34" charset="0"/>
                <a:ea typeface="Calibri" panose="020F0502020204030204" pitchFamily="34" charset="0"/>
                <a:cs typeface="Arial" panose="020B0604020202020204" pitchFamily="34" charset="0"/>
              </a:rPr>
              <a:t>VAD och NÄR-frågor </a:t>
            </a:r>
            <a:r>
              <a:rPr lang="sv-SE" sz="1600" dirty="0">
                <a:solidFill>
                  <a:srgbClr val="000000"/>
                </a:solidFill>
                <a:latin typeface="Arial" panose="020B0604020202020204" pitchFamily="34" charset="0"/>
                <a:ea typeface="Calibri" panose="020F0502020204030204" pitchFamily="34" charset="0"/>
                <a:cs typeface="Arial" panose="020B0604020202020204" pitchFamily="34" charset="0"/>
              </a:rPr>
              <a:t>det vill säga det resultat som ska uppnås, uppdrag som ska utföras samt när och inom vilka ramar/riktlinjer </a:t>
            </a:r>
          </a:p>
          <a:p>
            <a:pPr>
              <a:spcAft>
                <a:spcPts val="0"/>
              </a:spcAft>
            </a:pPr>
            <a:r>
              <a:rPr lang="sv-SE"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sv-SE" sz="1600" dirty="0">
                <a:latin typeface="Arial" panose="020B0604020202020204" pitchFamily="34" charset="0"/>
                <a:ea typeface="Calibri" panose="020F0502020204030204" pitchFamily="34" charset="0"/>
                <a:cs typeface="Arial" panose="020B0604020202020204" pitchFamily="34" charset="0"/>
              </a:rPr>
              <a:t>Förtroendevalda har ett stort ansvar i att värna om demokratin. Alla förtroendevalda ska ha ett etiskt förhållningssätt gentemot varandra, tjänstemän, medborgare, media och föregå med gott exempel. Allas åsikter och viljeyttringar ska få uttryckas och respekteras och alla människors lika värde ska beaktas. </a:t>
            </a:r>
          </a:p>
          <a:p>
            <a:pPr>
              <a:lnSpc>
                <a:spcPct val="107000"/>
              </a:lnSpc>
              <a:spcAft>
                <a:spcPts val="0"/>
              </a:spcAft>
            </a:pPr>
            <a:r>
              <a:rPr lang="sv-SE" sz="1600" dirty="0">
                <a:latin typeface="Arial" panose="020B0604020202020204" pitchFamily="34" charset="0"/>
                <a:ea typeface="Calibri" panose="020F0502020204030204" pitchFamily="34" charset="0"/>
                <a:cs typeface="Arial" panose="020B0604020202020204" pitchFamily="34" charset="0"/>
              </a:rPr>
              <a:t> </a:t>
            </a:r>
          </a:p>
          <a:p>
            <a:pPr fontAlgn="base">
              <a:lnSpc>
                <a:spcPct val="107000"/>
              </a:lnSpc>
              <a:spcAft>
                <a:spcPts val="0"/>
              </a:spcAft>
            </a:pPr>
            <a:r>
              <a:rPr lang="sv-SE" sz="1600" dirty="0">
                <a:solidFill>
                  <a:srgbClr val="000000"/>
                </a:solidFill>
                <a:latin typeface="Arial" panose="020B0604020202020204" pitchFamily="34" charset="0"/>
                <a:ea typeface="Calibri" panose="020F0502020204030204" pitchFamily="34" charset="0"/>
                <a:cs typeface="Arial" panose="020B0604020202020204" pitchFamily="34" charset="0"/>
              </a:rPr>
              <a:t>Förtroendevalda har till uppgift att förvalta samhällets tillgångar och anvisa medel på ett noggrant och ansvarsfullt sätt</a:t>
            </a:r>
            <a:r>
              <a:rPr lang="sv-SE" sz="1600" dirty="0">
                <a:solidFill>
                  <a:srgbClr val="000000"/>
                </a:solidFill>
                <a:latin typeface="Garamond" panose="02020404030301010803" pitchFamily="18" charset="0"/>
                <a:ea typeface="Calibri" panose="020F0502020204030204" pitchFamily="34" charset="0"/>
                <a:cs typeface="Arial" panose="020B0604020202020204" pitchFamily="34" charset="0"/>
              </a:rPr>
              <a: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bildnummer 2">
            <a:extLst>
              <a:ext uri="{FF2B5EF4-FFF2-40B4-BE49-F238E27FC236}">
                <a16:creationId xmlns:a16="http://schemas.microsoft.com/office/drawing/2014/main" id="{614A3E06-8493-4976-9F5E-464909DB11C2}"/>
              </a:ext>
            </a:extLst>
          </p:cNvPr>
          <p:cNvSpPr>
            <a:spLocks noGrp="1"/>
          </p:cNvSpPr>
          <p:nvPr>
            <p:ph type="sldNum" idx="12"/>
          </p:nvPr>
        </p:nvSpPr>
        <p:spPr/>
        <p:txBody>
          <a:bodyPr/>
          <a:lstStyle/>
          <a:p>
            <a:pPr>
              <a:defRPr/>
            </a:pPr>
            <a:fld id="{0FD5237D-CE8C-4CFE-A023-8FC162EAE649}" type="slidenum">
              <a:rPr lang="sv-SE" altLang="sv-SE" smtClean="0"/>
              <a:pPr>
                <a:defRPr/>
              </a:pPr>
              <a:t>23</a:t>
            </a:fld>
            <a:endParaRPr lang="sv-SE" altLang="sv-SE"/>
          </a:p>
        </p:txBody>
      </p:sp>
    </p:spTree>
    <p:extLst>
      <p:ext uri="{BB962C8B-B14F-4D97-AF65-F5344CB8AC3E}">
        <p14:creationId xmlns:p14="http://schemas.microsoft.com/office/powerpoint/2010/main" val="24028960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5">
            <a:extLst>
              <a:ext uri="{FF2B5EF4-FFF2-40B4-BE49-F238E27FC236}">
                <a16:creationId xmlns:a16="http://schemas.microsoft.com/office/drawing/2014/main" id="{25989BDA-DDCC-429B-B496-98CFE82937DD}"/>
              </a:ext>
            </a:extLst>
          </p:cNvPr>
          <p:cNvSpPr>
            <a:spLocks noChangeShapeType="1"/>
          </p:cNvSpPr>
          <p:nvPr/>
        </p:nvSpPr>
        <p:spPr bwMode="auto">
          <a:xfrm>
            <a:off x="1038224" y="5829299"/>
            <a:ext cx="10039351" cy="28575"/>
          </a:xfrm>
          <a:prstGeom prst="line">
            <a:avLst/>
          </a:prstGeom>
          <a:noFill/>
          <a:ln w="38100">
            <a:solidFill>
              <a:srgbClr val="FFD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633" dirty="0"/>
          </a:p>
        </p:txBody>
      </p:sp>
      <p:sp>
        <p:nvSpPr>
          <p:cNvPr id="5124" name="Rectangle 1">
            <a:extLst>
              <a:ext uri="{FF2B5EF4-FFF2-40B4-BE49-F238E27FC236}">
                <a16:creationId xmlns:a16="http://schemas.microsoft.com/office/drawing/2014/main" id="{A0212802-C1FC-496A-8CC9-769567871D08}"/>
              </a:ext>
            </a:extLst>
          </p:cNvPr>
          <p:cNvSpPr txBox="1">
            <a:spLocks noChangeArrowheads="1"/>
          </p:cNvSpPr>
          <p:nvPr/>
        </p:nvSpPr>
        <p:spPr bwMode="auto">
          <a:xfrm>
            <a:off x="1038224" y="814242"/>
            <a:ext cx="7858752" cy="914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38138">
              <a:lnSpc>
                <a:spcPct val="93000"/>
              </a:lnSpc>
              <a:spcAft>
                <a:spcPts val="142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lnSpc>
                <a:spcPct val="93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lnSpc>
                <a:spcPct val="93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lnSpc>
                <a:spcPct val="93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lnSpc>
                <a:spcPct val="93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726"/>
              </a:spcBef>
              <a:spcAft>
                <a:spcPct val="0"/>
              </a:spcAft>
              <a:buClrTx/>
            </a:pPr>
            <a:r>
              <a:rPr lang="sv-SE" altLang="sv-SE" sz="3600" b="1" dirty="0">
                <a:solidFill>
                  <a:schemeClr val="tx1"/>
                </a:solidFill>
                <a:cs typeface="Arial" panose="020B0604020202020204" pitchFamily="34" charset="0"/>
              </a:rPr>
              <a:t>Chefers och tjänstemäns roll</a:t>
            </a:r>
          </a:p>
        </p:txBody>
      </p:sp>
      <p:pic>
        <p:nvPicPr>
          <p:cNvPr id="4" name="Bildobjekt 3">
            <a:extLst>
              <a:ext uri="{FF2B5EF4-FFF2-40B4-BE49-F238E27FC236}">
                <a16:creationId xmlns:a16="http://schemas.microsoft.com/office/drawing/2014/main" id="{F94383BC-9E7B-4DBE-BE6E-001416970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1443" y="-1"/>
            <a:ext cx="440557" cy="1476463"/>
          </a:xfrm>
          <a:prstGeom prst="rect">
            <a:avLst/>
          </a:prstGeom>
        </p:spPr>
      </p:pic>
      <p:pic>
        <p:nvPicPr>
          <p:cNvPr id="5" name="Bildobjekt 4">
            <a:extLst>
              <a:ext uri="{FF2B5EF4-FFF2-40B4-BE49-F238E27FC236}">
                <a16:creationId xmlns:a16="http://schemas.microsoft.com/office/drawing/2014/main" id="{26508048-0F36-4498-88C4-79913A80E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412" y="6155946"/>
            <a:ext cx="1893428" cy="480095"/>
          </a:xfrm>
          <a:prstGeom prst="rect">
            <a:avLst/>
          </a:prstGeom>
        </p:spPr>
      </p:pic>
      <p:pic>
        <p:nvPicPr>
          <p:cNvPr id="9" name="Bildobjekt 8">
            <a:extLst>
              <a:ext uri="{FF2B5EF4-FFF2-40B4-BE49-F238E27FC236}">
                <a16:creationId xmlns:a16="http://schemas.microsoft.com/office/drawing/2014/main" id="{90CE2EFD-AACE-4BE6-BEE4-61A984C49162}"/>
              </a:ext>
            </a:extLst>
          </p:cNvPr>
          <p:cNvPicPr/>
          <p:nvPr/>
        </p:nvPicPr>
        <p:blipFill>
          <a:blip r:embed="rId5"/>
          <a:stretch>
            <a:fillRect/>
          </a:stretch>
        </p:blipFill>
        <p:spPr>
          <a:xfrm>
            <a:off x="7731503" y="1877774"/>
            <a:ext cx="3067878" cy="2653008"/>
          </a:xfrm>
          <a:prstGeom prst="rect">
            <a:avLst/>
          </a:prstGeom>
        </p:spPr>
      </p:pic>
      <p:sp>
        <p:nvSpPr>
          <p:cNvPr id="3" name="Rektangel 2">
            <a:extLst>
              <a:ext uri="{FF2B5EF4-FFF2-40B4-BE49-F238E27FC236}">
                <a16:creationId xmlns:a16="http://schemas.microsoft.com/office/drawing/2014/main" id="{135EC817-DA7D-45B9-BF6C-D962D56D9051}"/>
              </a:ext>
            </a:extLst>
          </p:cNvPr>
          <p:cNvSpPr/>
          <p:nvPr/>
        </p:nvSpPr>
        <p:spPr>
          <a:xfrm>
            <a:off x="738351" y="2026810"/>
            <a:ext cx="6096000" cy="3034100"/>
          </a:xfrm>
          <a:prstGeom prst="rect">
            <a:avLst/>
          </a:prstGeom>
        </p:spPr>
        <p:txBody>
          <a:bodyPr>
            <a:spAutoFit/>
          </a:bodyPr>
          <a:lstStyle/>
          <a:p>
            <a:pPr fontAlgn="base">
              <a:lnSpc>
                <a:spcPct val="107000"/>
              </a:lnSpc>
              <a:spcAft>
                <a:spcPts val="0"/>
              </a:spcAft>
            </a:pPr>
            <a:r>
              <a:rPr lang="sv-SE" sz="1400" dirty="0">
                <a:latin typeface="Arial" panose="020B0604020202020204" pitchFamily="34" charset="0"/>
                <a:ea typeface="Calibri" panose="020F0502020204030204" pitchFamily="34" charset="0"/>
                <a:cs typeface="Arial" panose="020B0604020202020204" pitchFamily="34" charset="0"/>
              </a:rPr>
              <a:t>Tjänstemännen fokuserar på HUR och VEM-frågor det vill säga hur arbetet ska bedrivas samt ledas och fördelas. Denna rollfördelning gäller dock alla organisatoriska nivåer vilket innebär att samma förhållande gäller mellan    t ex en förvaltningschef och en enhetschef och inte bara mellan förtroendevalda och tjänstemän.</a:t>
            </a:r>
          </a:p>
          <a:p>
            <a:pPr fontAlgn="base">
              <a:lnSpc>
                <a:spcPct val="107000"/>
              </a:lnSpc>
              <a:spcAft>
                <a:spcPts val="0"/>
              </a:spcAft>
            </a:pPr>
            <a:endParaRPr lang="sv-SE" sz="1400" dirty="0">
              <a:latin typeface="Arial" panose="020B0604020202020204" pitchFamily="34" charset="0"/>
              <a:ea typeface="Calibri" panose="020F0502020204030204" pitchFamily="34" charset="0"/>
              <a:cs typeface="Arial" panose="020B0604020202020204" pitchFamily="34" charset="0"/>
            </a:endParaRPr>
          </a:p>
          <a:p>
            <a:pPr fontAlgn="base">
              <a:lnSpc>
                <a:spcPct val="107000"/>
              </a:lnSpc>
              <a:spcAft>
                <a:spcPts val="1500"/>
              </a:spcAft>
            </a:pPr>
            <a:r>
              <a:rPr lang="sv-SE" sz="1400" dirty="0">
                <a:latin typeface="Arial" panose="020B0604020202020204" pitchFamily="34" charset="0"/>
                <a:ea typeface="Calibri" panose="020F0502020204030204" pitchFamily="34" charset="0"/>
                <a:cs typeface="Arial" panose="020B0604020202020204" pitchFamily="34" charset="0"/>
              </a:rPr>
              <a:t>Förvaltningscheferna ansvarar för att styrmodellen är känd i den egna verksamheten och att den efterföljs.</a:t>
            </a:r>
          </a:p>
          <a:p>
            <a:pPr fontAlgn="base">
              <a:lnSpc>
                <a:spcPct val="107000"/>
              </a:lnSpc>
              <a:spcAft>
                <a:spcPts val="1500"/>
              </a:spcAft>
            </a:pPr>
            <a:r>
              <a:rPr lang="sv-SE" sz="1400" dirty="0">
                <a:latin typeface="Arial" panose="020B0604020202020204" pitchFamily="34" charset="0"/>
                <a:ea typeface="Calibri" panose="020F0502020204030204" pitchFamily="34" charset="0"/>
                <a:cs typeface="Arial" panose="020B0604020202020204" pitchFamily="34" charset="0"/>
              </a:rPr>
              <a:t>Det är viktigt att analysera hur arbetsprocesserna fungerar och inte enbart bedöma resultatet. Närmast ansvarig chef ska tillsammans med övriga medarbetare inom de olika verksamheterna därför identifiera, beskriva och fastställa de processer som behövs för att säkra kvaliteten i verksamheten. </a:t>
            </a:r>
            <a:endParaRPr lang="sv-SE"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Platshållare för bildnummer 1">
            <a:extLst>
              <a:ext uri="{FF2B5EF4-FFF2-40B4-BE49-F238E27FC236}">
                <a16:creationId xmlns:a16="http://schemas.microsoft.com/office/drawing/2014/main" id="{A058FDB8-7939-43B5-B5D4-46AF90D85C43}"/>
              </a:ext>
            </a:extLst>
          </p:cNvPr>
          <p:cNvSpPr>
            <a:spLocks noGrp="1"/>
          </p:cNvSpPr>
          <p:nvPr>
            <p:ph type="sldNum" idx="12"/>
          </p:nvPr>
        </p:nvSpPr>
        <p:spPr/>
        <p:txBody>
          <a:bodyPr/>
          <a:lstStyle/>
          <a:p>
            <a:pPr>
              <a:defRPr/>
            </a:pPr>
            <a:fld id="{0FD5237D-CE8C-4CFE-A023-8FC162EAE649}" type="slidenum">
              <a:rPr lang="sv-SE" altLang="sv-SE" smtClean="0"/>
              <a:pPr>
                <a:defRPr/>
              </a:pPr>
              <a:t>24</a:t>
            </a:fld>
            <a:endParaRPr lang="sv-SE" altLang="sv-SE"/>
          </a:p>
        </p:txBody>
      </p:sp>
    </p:spTree>
    <p:extLst>
      <p:ext uri="{BB962C8B-B14F-4D97-AF65-F5344CB8AC3E}">
        <p14:creationId xmlns:p14="http://schemas.microsoft.com/office/powerpoint/2010/main" val="18289336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5">
            <a:extLst>
              <a:ext uri="{FF2B5EF4-FFF2-40B4-BE49-F238E27FC236}">
                <a16:creationId xmlns:a16="http://schemas.microsoft.com/office/drawing/2014/main" id="{25989BDA-DDCC-429B-B496-98CFE82937DD}"/>
              </a:ext>
            </a:extLst>
          </p:cNvPr>
          <p:cNvSpPr>
            <a:spLocks noChangeShapeType="1"/>
          </p:cNvSpPr>
          <p:nvPr/>
        </p:nvSpPr>
        <p:spPr bwMode="auto">
          <a:xfrm>
            <a:off x="1038224" y="5829299"/>
            <a:ext cx="10039351" cy="28575"/>
          </a:xfrm>
          <a:prstGeom prst="line">
            <a:avLst/>
          </a:prstGeom>
          <a:noFill/>
          <a:ln w="38100">
            <a:solidFill>
              <a:srgbClr val="FFD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633" dirty="0"/>
          </a:p>
        </p:txBody>
      </p:sp>
      <p:sp>
        <p:nvSpPr>
          <p:cNvPr id="5124" name="Rectangle 1">
            <a:extLst>
              <a:ext uri="{FF2B5EF4-FFF2-40B4-BE49-F238E27FC236}">
                <a16:creationId xmlns:a16="http://schemas.microsoft.com/office/drawing/2014/main" id="{A0212802-C1FC-496A-8CC9-769567871D08}"/>
              </a:ext>
            </a:extLst>
          </p:cNvPr>
          <p:cNvSpPr txBox="1">
            <a:spLocks noChangeArrowheads="1"/>
          </p:cNvSpPr>
          <p:nvPr/>
        </p:nvSpPr>
        <p:spPr bwMode="auto">
          <a:xfrm>
            <a:off x="1038224" y="814242"/>
            <a:ext cx="7858752" cy="914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38138">
              <a:lnSpc>
                <a:spcPct val="93000"/>
              </a:lnSpc>
              <a:spcAft>
                <a:spcPts val="142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lnSpc>
                <a:spcPct val="93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lnSpc>
                <a:spcPct val="93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lnSpc>
                <a:spcPct val="93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lnSpc>
                <a:spcPct val="93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726"/>
              </a:spcBef>
              <a:spcAft>
                <a:spcPct val="0"/>
              </a:spcAft>
              <a:buClrTx/>
            </a:pPr>
            <a:r>
              <a:rPr lang="sv-SE" sz="3600" b="1" dirty="0">
                <a:ea typeface="Calibri" panose="020F0502020204030204" pitchFamily="34" charset="0"/>
                <a:cs typeface="Arial" panose="020B0604020202020204" pitchFamily="34" charset="0"/>
              </a:rPr>
              <a:t>Medarbetarnas roll</a:t>
            </a:r>
            <a:endParaRPr lang="sv-SE" sz="3600" dirty="0">
              <a:ea typeface="Calibri" panose="020F0502020204030204" pitchFamily="34" charset="0"/>
              <a:cs typeface="Arial" panose="020B0604020202020204" pitchFamily="34" charset="0"/>
            </a:endParaRPr>
          </a:p>
          <a:p>
            <a:pPr>
              <a:spcBef>
                <a:spcPts val="726"/>
              </a:spcBef>
              <a:spcAft>
                <a:spcPct val="0"/>
              </a:spcAft>
              <a:buClrTx/>
            </a:pPr>
            <a:endParaRPr lang="sv-SE" altLang="sv-SE" sz="3600" b="1" dirty="0">
              <a:solidFill>
                <a:schemeClr val="tx1"/>
              </a:solidFill>
              <a:cs typeface="Arial" panose="020B0604020202020204" pitchFamily="34" charset="0"/>
            </a:endParaRPr>
          </a:p>
        </p:txBody>
      </p:sp>
      <p:pic>
        <p:nvPicPr>
          <p:cNvPr id="4" name="Bildobjekt 3">
            <a:extLst>
              <a:ext uri="{FF2B5EF4-FFF2-40B4-BE49-F238E27FC236}">
                <a16:creationId xmlns:a16="http://schemas.microsoft.com/office/drawing/2014/main" id="{F94383BC-9E7B-4DBE-BE6E-001416970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1443" y="-1"/>
            <a:ext cx="440557" cy="1476463"/>
          </a:xfrm>
          <a:prstGeom prst="rect">
            <a:avLst/>
          </a:prstGeom>
        </p:spPr>
      </p:pic>
      <p:pic>
        <p:nvPicPr>
          <p:cNvPr id="5" name="Bildobjekt 4">
            <a:extLst>
              <a:ext uri="{FF2B5EF4-FFF2-40B4-BE49-F238E27FC236}">
                <a16:creationId xmlns:a16="http://schemas.microsoft.com/office/drawing/2014/main" id="{26508048-0F36-4498-88C4-79913A80E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412" y="6155946"/>
            <a:ext cx="1893428" cy="480095"/>
          </a:xfrm>
          <a:prstGeom prst="rect">
            <a:avLst/>
          </a:prstGeom>
        </p:spPr>
      </p:pic>
      <p:pic>
        <p:nvPicPr>
          <p:cNvPr id="9" name="Bildobjekt 8">
            <a:extLst>
              <a:ext uri="{FF2B5EF4-FFF2-40B4-BE49-F238E27FC236}">
                <a16:creationId xmlns:a16="http://schemas.microsoft.com/office/drawing/2014/main" id="{90CE2EFD-AACE-4BE6-BEE4-61A984C49162}"/>
              </a:ext>
            </a:extLst>
          </p:cNvPr>
          <p:cNvPicPr/>
          <p:nvPr/>
        </p:nvPicPr>
        <p:blipFill>
          <a:blip r:embed="rId5"/>
          <a:stretch>
            <a:fillRect/>
          </a:stretch>
        </p:blipFill>
        <p:spPr>
          <a:xfrm>
            <a:off x="7495020" y="2026810"/>
            <a:ext cx="3067878" cy="2653008"/>
          </a:xfrm>
          <a:prstGeom prst="rect">
            <a:avLst/>
          </a:prstGeom>
        </p:spPr>
      </p:pic>
      <p:sp>
        <p:nvSpPr>
          <p:cNvPr id="3" name="Rektangel 2">
            <a:extLst>
              <a:ext uri="{FF2B5EF4-FFF2-40B4-BE49-F238E27FC236}">
                <a16:creationId xmlns:a16="http://schemas.microsoft.com/office/drawing/2014/main" id="{135EC817-DA7D-45B9-BF6C-D962D56D9051}"/>
              </a:ext>
            </a:extLst>
          </p:cNvPr>
          <p:cNvSpPr/>
          <p:nvPr/>
        </p:nvSpPr>
        <p:spPr>
          <a:xfrm>
            <a:off x="738351" y="2026810"/>
            <a:ext cx="6096000" cy="306109"/>
          </a:xfrm>
          <a:prstGeom prst="rect">
            <a:avLst/>
          </a:prstGeom>
        </p:spPr>
        <p:txBody>
          <a:bodyPr>
            <a:spAutoFit/>
          </a:bodyPr>
          <a:lstStyle/>
          <a:p>
            <a:pPr fontAlgn="base">
              <a:lnSpc>
                <a:spcPct val="107000"/>
              </a:lnSpc>
              <a:spcAft>
                <a:spcPts val="0"/>
              </a:spcAft>
            </a:pPr>
            <a:r>
              <a:rPr lang="sv-SE" sz="1400" dirty="0">
                <a:latin typeface="Arial" panose="020B0604020202020204" pitchFamily="34" charset="0"/>
                <a:ea typeface="Calibri" panose="020F0502020204030204" pitchFamily="34" charset="0"/>
                <a:cs typeface="Arial" panose="020B0604020202020204" pitchFamily="34" charset="0"/>
              </a:rPr>
              <a:t> </a:t>
            </a:r>
            <a:endParaRPr lang="sv-SE"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ktangel 1">
            <a:extLst>
              <a:ext uri="{FF2B5EF4-FFF2-40B4-BE49-F238E27FC236}">
                <a16:creationId xmlns:a16="http://schemas.microsoft.com/office/drawing/2014/main" id="{A792C5F7-26E0-41FD-AC89-F984092B6CA9}"/>
              </a:ext>
            </a:extLst>
          </p:cNvPr>
          <p:cNvSpPr/>
          <p:nvPr/>
        </p:nvSpPr>
        <p:spPr>
          <a:xfrm>
            <a:off x="903889" y="2026810"/>
            <a:ext cx="6096000" cy="1756571"/>
          </a:xfrm>
          <a:prstGeom prst="rect">
            <a:avLst/>
          </a:prstGeom>
        </p:spPr>
        <p:txBody>
          <a:bodyPr>
            <a:spAutoFit/>
          </a:bodyPr>
          <a:lstStyle/>
          <a:p>
            <a:pPr fontAlgn="base">
              <a:lnSpc>
                <a:spcPct val="107000"/>
              </a:lnSpc>
              <a:spcAft>
                <a:spcPts val="0"/>
              </a:spcAft>
            </a:pP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600" dirty="0">
                <a:latin typeface="Arial" panose="020B0604020202020204" pitchFamily="34" charset="0"/>
                <a:ea typeface="Calibri" panose="020F0502020204030204" pitchFamily="34" charset="0"/>
                <a:cs typeface="Arial" panose="020B0604020202020204" pitchFamily="34" charset="0"/>
              </a:rPr>
              <a:t>Medarbetarna har en skyldighet att bidra till att en god kvalitet upprätthålls och att medverka i verksamhetens kvalitetsarbete.</a:t>
            </a:r>
          </a:p>
          <a:p>
            <a:pPr>
              <a:lnSpc>
                <a:spcPct val="107000"/>
              </a:lnSpc>
              <a:spcAft>
                <a:spcPts val="800"/>
              </a:spcAft>
            </a:pPr>
            <a:r>
              <a:rPr lang="sv-SE" sz="1600" dirty="0">
                <a:latin typeface="Arial" panose="020B0604020202020204" pitchFamily="34" charset="0"/>
                <a:ea typeface="Calibri" panose="020F0502020204030204" pitchFamily="34" charset="0"/>
                <a:cs typeface="Arial" panose="020B0604020202020204" pitchFamily="34" charset="0"/>
              </a:rPr>
              <a:t>Medarbetare ska ha den kompetens och de färdigheter som verksamheten kräver för att arbeta i enlighet med de processer  och rutiner som ingår i styrmodellen.  </a:t>
            </a:r>
            <a:endParaRPr lang="sv-SE"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Platshållare för bildnummer 5">
            <a:extLst>
              <a:ext uri="{FF2B5EF4-FFF2-40B4-BE49-F238E27FC236}">
                <a16:creationId xmlns:a16="http://schemas.microsoft.com/office/drawing/2014/main" id="{726746BE-143A-407D-B7FF-117F67613A8F}"/>
              </a:ext>
            </a:extLst>
          </p:cNvPr>
          <p:cNvSpPr>
            <a:spLocks noGrp="1"/>
          </p:cNvSpPr>
          <p:nvPr>
            <p:ph type="sldNum" idx="12"/>
          </p:nvPr>
        </p:nvSpPr>
        <p:spPr/>
        <p:txBody>
          <a:bodyPr/>
          <a:lstStyle/>
          <a:p>
            <a:pPr>
              <a:defRPr/>
            </a:pPr>
            <a:fld id="{0FD5237D-CE8C-4CFE-A023-8FC162EAE649}" type="slidenum">
              <a:rPr lang="sv-SE" altLang="sv-SE" smtClean="0"/>
              <a:pPr>
                <a:defRPr/>
              </a:pPr>
              <a:t>25</a:t>
            </a:fld>
            <a:endParaRPr lang="sv-SE" altLang="sv-SE"/>
          </a:p>
        </p:txBody>
      </p:sp>
    </p:spTree>
    <p:extLst>
      <p:ext uri="{BB962C8B-B14F-4D97-AF65-F5344CB8AC3E}">
        <p14:creationId xmlns:p14="http://schemas.microsoft.com/office/powerpoint/2010/main" val="1683403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5">
            <a:extLst>
              <a:ext uri="{FF2B5EF4-FFF2-40B4-BE49-F238E27FC236}">
                <a16:creationId xmlns:a16="http://schemas.microsoft.com/office/drawing/2014/main" id="{25989BDA-DDCC-429B-B496-98CFE82937DD}"/>
              </a:ext>
            </a:extLst>
          </p:cNvPr>
          <p:cNvSpPr>
            <a:spLocks noChangeShapeType="1"/>
          </p:cNvSpPr>
          <p:nvPr/>
        </p:nvSpPr>
        <p:spPr bwMode="auto">
          <a:xfrm>
            <a:off x="1038224" y="5829299"/>
            <a:ext cx="10039351" cy="28575"/>
          </a:xfrm>
          <a:prstGeom prst="line">
            <a:avLst/>
          </a:prstGeom>
          <a:noFill/>
          <a:ln w="38100">
            <a:solidFill>
              <a:srgbClr val="FFD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633" dirty="0"/>
          </a:p>
        </p:txBody>
      </p:sp>
      <p:sp>
        <p:nvSpPr>
          <p:cNvPr id="5124" name="Rectangle 1">
            <a:extLst>
              <a:ext uri="{FF2B5EF4-FFF2-40B4-BE49-F238E27FC236}">
                <a16:creationId xmlns:a16="http://schemas.microsoft.com/office/drawing/2014/main" id="{A0212802-C1FC-496A-8CC9-769567871D08}"/>
              </a:ext>
            </a:extLst>
          </p:cNvPr>
          <p:cNvSpPr txBox="1">
            <a:spLocks noChangeArrowheads="1"/>
          </p:cNvSpPr>
          <p:nvPr/>
        </p:nvSpPr>
        <p:spPr bwMode="auto">
          <a:xfrm>
            <a:off x="1038224" y="814242"/>
            <a:ext cx="7858752" cy="914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38138">
              <a:lnSpc>
                <a:spcPct val="93000"/>
              </a:lnSpc>
              <a:spcAft>
                <a:spcPts val="142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lnSpc>
                <a:spcPct val="93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lnSpc>
                <a:spcPct val="93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lnSpc>
                <a:spcPct val="93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lnSpc>
                <a:spcPct val="93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726"/>
              </a:spcBef>
              <a:spcAft>
                <a:spcPct val="0"/>
              </a:spcAft>
              <a:buClrTx/>
            </a:pPr>
            <a:r>
              <a:rPr lang="sv-SE" sz="3600" b="1" dirty="0">
                <a:ea typeface="Calibri" panose="020F0502020204030204" pitchFamily="34" charset="0"/>
                <a:cs typeface="Arial" panose="020B0604020202020204" pitchFamily="34" charset="0"/>
              </a:rPr>
              <a:t>Revisorernas roll  </a:t>
            </a:r>
            <a:endParaRPr lang="sv-SE" sz="3600" dirty="0">
              <a:ea typeface="Calibri" panose="020F0502020204030204" pitchFamily="34" charset="0"/>
              <a:cs typeface="Arial" panose="020B0604020202020204" pitchFamily="34" charset="0"/>
            </a:endParaRPr>
          </a:p>
          <a:p>
            <a:pPr>
              <a:spcBef>
                <a:spcPts val="726"/>
              </a:spcBef>
              <a:spcAft>
                <a:spcPct val="0"/>
              </a:spcAft>
              <a:buClrTx/>
            </a:pPr>
            <a:endParaRPr lang="sv-SE" altLang="sv-SE" sz="3600" b="1" dirty="0">
              <a:solidFill>
                <a:schemeClr val="tx1"/>
              </a:solidFill>
              <a:cs typeface="Arial" panose="020B0604020202020204" pitchFamily="34" charset="0"/>
            </a:endParaRPr>
          </a:p>
        </p:txBody>
      </p:sp>
      <p:pic>
        <p:nvPicPr>
          <p:cNvPr id="4" name="Bildobjekt 3">
            <a:extLst>
              <a:ext uri="{FF2B5EF4-FFF2-40B4-BE49-F238E27FC236}">
                <a16:creationId xmlns:a16="http://schemas.microsoft.com/office/drawing/2014/main" id="{F94383BC-9E7B-4DBE-BE6E-001416970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1443" y="-1"/>
            <a:ext cx="440557" cy="1476463"/>
          </a:xfrm>
          <a:prstGeom prst="rect">
            <a:avLst/>
          </a:prstGeom>
        </p:spPr>
      </p:pic>
      <p:pic>
        <p:nvPicPr>
          <p:cNvPr id="5" name="Bildobjekt 4">
            <a:extLst>
              <a:ext uri="{FF2B5EF4-FFF2-40B4-BE49-F238E27FC236}">
                <a16:creationId xmlns:a16="http://schemas.microsoft.com/office/drawing/2014/main" id="{26508048-0F36-4498-88C4-79913A80E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412" y="6155946"/>
            <a:ext cx="1893428" cy="480095"/>
          </a:xfrm>
          <a:prstGeom prst="rect">
            <a:avLst/>
          </a:prstGeom>
        </p:spPr>
      </p:pic>
      <p:pic>
        <p:nvPicPr>
          <p:cNvPr id="9" name="Bildobjekt 8">
            <a:extLst>
              <a:ext uri="{FF2B5EF4-FFF2-40B4-BE49-F238E27FC236}">
                <a16:creationId xmlns:a16="http://schemas.microsoft.com/office/drawing/2014/main" id="{90CE2EFD-AACE-4BE6-BEE4-61A984C49162}"/>
              </a:ext>
            </a:extLst>
          </p:cNvPr>
          <p:cNvPicPr/>
          <p:nvPr/>
        </p:nvPicPr>
        <p:blipFill>
          <a:blip r:embed="rId5"/>
          <a:stretch>
            <a:fillRect/>
          </a:stretch>
        </p:blipFill>
        <p:spPr>
          <a:xfrm>
            <a:off x="7731503" y="1877774"/>
            <a:ext cx="3067878" cy="2653008"/>
          </a:xfrm>
          <a:prstGeom prst="rect">
            <a:avLst/>
          </a:prstGeom>
        </p:spPr>
      </p:pic>
      <p:sp>
        <p:nvSpPr>
          <p:cNvPr id="3" name="Rektangel 2">
            <a:extLst>
              <a:ext uri="{FF2B5EF4-FFF2-40B4-BE49-F238E27FC236}">
                <a16:creationId xmlns:a16="http://schemas.microsoft.com/office/drawing/2014/main" id="{135EC817-DA7D-45B9-BF6C-D962D56D9051}"/>
              </a:ext>
            </a:extLst>
          </p:cNvPr>
          <p:cNvSpPr/>
          <p:nvPr/>
        </p:nvSpPr>
        <p:spPr>
          <a:xfrm>
            <a:off x="738351" y="2026810"/>
            <a:ext cx="6096000" cy="2031325"/>
          </a:xfrm>
          <a:prstGeom prst="rect">
            <a:avLst/>
          </a:prstGeom>
        </p:spPr>
        <p:txBody>
          <a:bodyPr>
            <a:spAutoFit/>
          </a:bodyPr>
          <a:lstStyle/>
          <a:p>
            <a:pPr fontAlgn="base"/>
            <a:r>
              <a:rPr lang="sv-SE" dirty="0"/>
              <a:t>Den kommunala revisionen är oberoende och arbetar på uppdrag av fullmäktige. </a:t>
            </a:r>
          </a:p>
          <a:p>
            <a:pPr fontAlgn="base"/>
            <a:endParaRPr lang="sv-SE" dirty="0"/>
          </a:p>
          <a:p>
            <a:pPr fontAlgn="base"/>
            <a:r>
              <a:rPr lang="sv-SE" dirty="0"/>
              <a:t>Revisorerna  (revisionen) är fullmäktiges och ytterst medborgarnas demokratiska instrument för</a:t>
            </a:r>
            <a:r>
              <a:rPr lang="sv-SE" b="1" dirty="0"/>
              <a:t> granskning </a:t>
            </a:r>
            <a:r>
              <a:rPr lang="sv-SE" dirty="0"/>
              <a:t>och</a:t>
            </a:r>
            <a:r>
              <a:rPr lang="sv-SE" b="1" dirty="0"/>
              <a:t> kontroll </a:t>
            </a:r>
            <a:r>
              <a:rPr lang="sv-SE" dirty="0"/>
              <a:t>av den verksamhet som</a:t>
            </a:r>
            <a:r>
              <a:rPr lang="sv-SE" b="1" dirty="0"/>
              <a:t> bedrivits </a:t>
            </a:r>
            <a:r>
              <a:rPr lang="sv-SE" dirty="0"/>
              <a:t>i styrelser, nämnder och kommunala bolag.                    </a:t>
            </a:r>
          </a:p>
        </p:txBody>
      </p:sp>
      <p:sp>
        <p:nvSpPr>
          <p:cNvPr id="2" name="Rektangel 1">
            <a:extLst>
              <a:ext uri="{FF2B5EF4-FFF2-40B4-BE49-F238E27FC236}">
                <a16:creationId xmlns:a16="http://schemas.microsoft.com/office/drawing/2014/main" id="{A792C5F7-26E0-41FD-AC89-F984092B6CA9}"/>
              </a:ext>
            </a:extLst>
          </p:cNvPr>
          <p:cNvSpPr/>
          <p:nvPr/>
        </p:nvSpPr>
        <p:spPr>
          <a:xfrm>
            <a:off x="903889" y="2026810"/>
            <a:ext cx="6096000" cy="600101"/>
          </a:xfrm>
          <a:prstGeom prst="rect">
            <a:avLst/>
          </a:prstGeom>
        </p:spPr>
        <p:txBody>
          <a:bodyPr>
            <a:spAutoFit/>
          </a:bodyPr>
          <a:lstStyle/>
          <a:p>
            <a:pPr fontAlgn="base">
              <a:lnSpc>
                <a:spcPct val="107000"/>
              </a:lnSpc>
              <a:spcAft>
                <a:spcPts val="0"/>
              </a:spcAft>
            </a:pP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600" dirty="0">
                <a:latin typeface="Arial" panose="020B0604020202020204" pitchFamily="34" charset="0"/>
                <a:ea typeface="Calibri" panose="020F0502020204030204" pitchFamily="34" charset="0"/>
                <a:cs typeface="Arial" panose="020B0604020202020204" pitchFamily="34" charset="0"/>
              </a:rPr>
              <a:t> </a:t>
            </a:r>
            <a:endParaRPr lang="sv-SE"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Platshållare för bildnummer 5">
            <a:extLst>
              <a:ext uri="{FF2B5EF4-FFF2-40B4-BE49-F238E27FC236}">
                <a16:creationId xmlns:a16="http://schemas.microsoft.com/office/drawing/2014/main" id="{D51B10A1-4F79-4E3E-BD62-7CA250EB8D51}"/>
              </a:ext>
            </a:extLst>
          </p:cNvPr>
          <p:cNvSpPr>
            <a:spLocks noGrp="1"/>
          </p:cNvSpPr>
          <p:nvPr>
            <p:ph type="sldNum" idx="12"/>
          </p:nvPr>
        </p:nvSpPr>
        <p:spPr/>
        <p:txBody>
          <a:bodyPr/>
          <a:lstStyle/>
          <a:p>
            <a:pPr>
              <a:defRPr/>
            </a:pPr>
            <a:fld id="{0FD5237D-CE8C-4CFE-A023-8FC162EAE649}" type="slidenum">
              <a:rPr lang="sv-SE" altLang="sv-SE" smtClean="0"/>
              <a:pPr>
                <a:defRPr/>
              </a:pPr>
              <a:t>26</a:t>
            </a:fld>
            <a:endParaRPr lang="sv-SE" altLang="sv-SE"/>
          </a:p>
        </p:txBody>
      </p:sp>
    </p:spTree>
    <p:extLst>
      <p:ext uri="{BB962C8B-B14F-4D97-AF65-F5344CB8AC3E}">
        <p14:creationId xmlns:p14="http://schemas.microsoft.com/office/powerpoint/2010/main" val="11113827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5">
            <a:extLst>
              <a:ext uri="{FF2B5EF4-FFF2-40B4-BE49-F238E27FC236}">
                <a16:creationId xmlns:a16="http://schemas.microsoft.com/office/drawing/2014/main" id="{25989BDA-DDCC-429B-B496-98CFE82937DD}"/>
              </a:ext>
            </a:extLst>
          </p:cNvPr>
          <p:cNvSpPr>
            <a:spLocks noChangeShapeType="1"/>
          </p:cNvSpPr>
          <p:nvPr/>
        </p:nvSpPr>
        <p:spPr bwMode="auto">
          <a:xfrm>
            <a:off x="1038224" y="5829299"/>
            <a:ext cx="10039351" cy="28575"/>
          </a:xfrm>
          <a:prstGeom prst="line">
            <a:avLst/>
          </a:prstGeom>
          <a:noFill/>
          <a:ln w="38100">
            <a:solidFill>
              <a:srgbClr val="FFD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633" dirty="0"/>
          </a:p>
        </p:txBody>
      </p:sp>
      <p:sp>
        <p:nvSpPr>
          <p:cNvPr id="5124" name="Rectangle 1">
            <a:extLst>
              <a:ext uri="{FF2B5EF4-FFF2-40B4-BE49-F238E27FC236}">
                <a16:creationId xmlns:a16="http://schemas.microsoft.com/office/drawing/2014/main" id="{A0212802-C1FC-496A-8CC9-769567871D08}"/>
              </a:ext>
            </a:extLst>
          </p:cNvPr>
          <p:cNvSpPr txBox="1">
            <a:spLocks noChangeArrowheads="1"/>
          </p:cNvSpPr>
          <p:nvPr/>
        </p:nvSpPr>
        <p:spPr bwMode="auto">
          <a:xfrm>
            <a:off x="969579" y="887379"/>
            <a:ext cx="8056179" cy="914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38138">
              <a:lnSpc>
                <a:spcPct val="93000"/>
              </a:lnSpc>
              <a:spcAft>
                <a:spcPts val="142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lnSpc>
                <a:spcPct val="93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lnSpc>
                <a:spcPct val="93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lnSpc>
                <a:spcPct val="93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lnSpc>
                <a:spcPct val="93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726"/>
              </a:spcBef>
              <a:spcAft>
                <a:spcPct val="0"/>
              </a:spcAft>
              <a:buClrTx/>
            </a:pPr>
            <a:r>
              <a:rPr lang="sv-SE" altLang="sv-SE" sz="3600" b="1" dirty="0">
                <a:solidFill>
                  <a:schemeClr val="tx1"/>
                </a:solidFill>
                <a:cs typeface="Arial" panose="020B0604020202020204" pitchFamily="34" charset="0"/>
              </a:rPr>
              <a:t>Varför ska det finnas en styrmodell ?</a:t>
            </a:r>
          </a:p>
        </p:txBody>
      </p:sp>
      <p:sp>
        <p:nvSpPr>
          <p:cNvPr id="3" name="textruta 2">
            <a:extLst>
              <a:ext uri="{FF2B5EF4-FFF2-40B4-BE49-F238E27FC236}">
                <a16:creationId xmlns:a16="http://schemas.microsoft.com/office/drawing/2014/main" id="{51EA465E-7978-4C65-907A-BF38F1270469}"/>
              </a:ext>
            </a:extLst>
          </p:cNvPr>
          <p:cNvSpPr txBox="1"/>
          <p:nvPr/>
        </p:nvSpPr>
        <p:spPr>
          <a:xfrm>
            <a:off x="883609" y="1756854"/>
            <a:ext cx="8645467" cy="4516621"/>
          </a:xfrm>
          <a:prstGeom prst="rect">
            <a:avLst/>
          </a:prstGeom>
          <a:noFill/>
        </p:spPr>
        <p:txBody>
          <a:bodyPr wrap="square" rtlCol="0">
            <a:spAutoFit/>
          </a:bodyPr>
          <a:lstStyle/>
          <a:p>
            <a:pPr>
              <a:spcBef>
                <a:spcPts val="726"/>
              </a:spcBef>
              <a:spcAft>
                <a:spcPct val="0"/>
              </a:spcAft>
              <a:buClrTx/>
            </a:pPr>
            <a:r>
              <a:rPr lang="sv-SE" b="1" dirty="0"/>
              <a:t>Effektmål- Förväntat resultat </a:t>
            </a:r>
          </a:p>
          <a:p>
            <a:pPr>
              <a:spcBef>
                <a:spcPts val="726"/>
              </a:spcBef>
              <a:spcAft>
                <a:spcPct val="0"/>
              </a:spcAft>
              <a:buClrTx/>
            </a:pPr>
            <a:endParaRPr lang="sv-SE" b="1" dirty="0"/>
          </a:p>
          <a:p>
            <a:pPr marL="285750" indent="-285750">
              <a:buFont typeface="Arial" panose="020B0604020202020204" pitchFamily="34" charset="0"/>
              <a:buChar char="•"/>
            </a:pPr>
            <a:r>
              <a:rPr lang="sv-SE" dirty="0"/>
              <a:t>Säkerställa att skattepengarna hanteras på bästa tänkbara sätt.</a:t>
            </a:r>
          </a:p>
          <a:p>
            <a:endParaRPr lang="sv-SE" dirty="0"/>
          </a:p>
          <a:p>
            <a:pPr marL="285750" lvl="0" indent="-285750">
              <a:buFont typeface="Arial" panose="020B0604020202020204" pitchFamily="34" charset="0"/>
              <a:buChar char="•"/>
            </a:pPr>
            <a:r>
              <a:rPr lang="sv-SE" dirty="0"/>
              <a:t>Tydliggöra uppdraget och säkerställa att den politiska viljeriktningen </a:t>
            </a:r>
          </a:p>
          <a:p>
            <a:pPr lvl="0"/>
            <a:r>
              <a:rPr lang="sv-SE" dirty="0"/>
              <a:t>      och mål får genomslag i verksamheterna.</a:t>
            </a:r>
          </a:p>
          <a:p>
            <a:pPr lvl="0"/>
            <a:endParaRPr lang="sv-SE" dirty="0"/>
          </a:p>
          <a:p>
            <a:pPr marL="285750" lvl="0" indent="-285750">
              <a:buFont typeface="Arial" panose="020B0604020202020204" pitchFamily="34" charset="0"/>
              <a:buChar char="•"/>
            </a:pPr>
            <a:r>
              <a:rPr lang="sv-SE" dirty="0"/>
              <a:t>Säkerställa att verksamhetens arbete ger resultat och effekt utifrån mål </a:t>
            </a:r>
          </a:p>
          <a:p>
            <a:pPr lvl="0"/>
            <a:r>
              <a:rPr lang="sv-SE" dirty="0"/>
              <a:t>       och uppdrag de har så att de kommer medborgarna till nytta. </a:t>
            </a:r>
          </a:p>
          <a:p>
            <a:pPr marL="342900" lvl="0" indent="-342900">
              <a:buFont typeface="Arial" panose="020B0604020202020204" pitchFamily="34" charset="0"/>
              <a:buChar char="•"/>
            </a:pPr>
            <a:endParaRPr lang="sv-SE" dirty="0"/>
          </a:p>
          <a:p>
            <a:pPr marL="285750" lvl="0" indent="-285750">
              <a:buFont typeface="Arial" panose="020B0604020202020204" pitchFamily="34" charset="0"/>
              <a:buChar char="•"/>
            </a:pPr>
            <a:r>
              <a:rPr lang="sv-SE" dirty="0"/>
              <a:t>Ge förutsättningar för och följa upp det systematiska kvalitetsarbetet.</a:t>
            </a:r>
          </a:p>
          <a:p>
            <a:pPr marL="342900" lvl="0" indent="-342900">
              <a:buFont typeface="Arial" panose="020B0604020202020204" pitchFamily="34" charset="0"/>
              <a:buChar char="•"/>
            </a:pPr>
            <a:endParaRPr lang="sv-SE" dirty="0"/>
          </a:p>
          <a:p>
            <a:pPr marL="285750" lvl="0" indent="-285750">
              <a:buFont typeface="Arial" panose="020B0604020202020204" pitchFamily="34" charset="0"/>
              <a:buChar char="•"/>
            </a:pPr>
            <a:r>
              <a:rPr lang="sv-SE" dirty="0"/>
              <a:t>Tydliggöra ansvar och roller</a:t>
            </a:r>
          </a:p>
          <a:p>
            <a:pPr>
              <a:spcBef>
                <a:spcPts val="726"/>
              </a:spcBef>
              <a:spcAft>
                <a:spcPct val="0"/>
              </a:spcAft>
              <a:buClrTx/>
            </a:pPr>
            <a:endParaRPr lang="sv-SE" b="1" dirty="0"/>
          </a:p>
          <a:p>
            <a:pPr>
              <a:spcBef>
                <a:spcPts val="726"/>
              </a:spcBef>
              <a:spcAft>
                <a:spcPct val="0"/>
              </a:spcAft>
              <a:buClrTx/>
            </a:pPr>
            <a:endParaRPr lang="sv-SE" dirty="0"/>
          </a:p>
        </p:txBody>
      </p:sp>
      <p:pic>
        <p:nvPicPr>
          <p:cNvPr id="4" name="Bildobjekt 3">
            <a:extLst>
              <a:ext uri="{FF2B5EF4-FFF2-40B4-BE49-F238E27FC236}">
                <a16:creationId xmlns:a16="http://schemas.microsoft.com/office/drawing/2014/main" id="{F94383BC-9E7B-4DBE-BE6E-001416970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1443" y="-1"/>
            <a:ext cx="440557" cy="1476463"/>
          </a:xfrm>
          <a:prstGeom prst="rect">
            <a:avLst/>
          </a:prstGeom>
        </p:spPr>
      </p:pic>
      <p:pic>
        <p:nvPicPr>
          <p:cNvPr id="5" name="Bildobjekt 4">
            <a:extLst>
              <a:ext uri="{FF2B5EF4-FFF2-40B4-BE49-F238E27FC236}">
                <a16:creationId xmlns:a16="http://schemas.microsoft.com/office/drawing/2014/main" id="{26508048-0F36-4498-88C4-79913A80E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412" y="6155946"/>
            <a:ext cx="1893428" cy="480095"/>
          </a:xfrm>
          <a:prstGeom prst="rect">
            <a:avLst/>
          </a:prstGeom>
        </p:spPr>
      </p:pic>
      <p:pic>
        <p:nvPicPr>
          <p:cNvPr id="7" name="Bild 2" descr="Hjulet, Fartyget, Båt, Styrning">
            <a:extLst>
              <a:ext uri="{FF2B5EF4-FFF2-40B4-BE49-F238E27FC236}">
                <a16:creationId xmlns:a16="http://schemas.microsoft.com/office/drawing/2014/main" id="{5D712843-2F83-4E42-A87F-B90E1343A34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9076" y="1017630"/>
            <a:ext cx="1393800" cy="1250139"/>
          </a:xfrm>
          <a:prstGeom prst="rect">
            <a:avLst/>
          </a:prstGeom>
          <a:noFill/>
          <a:ln>
            <a:noFill/>
          </a:ln>
        </p:spPr>
      </p:pic>
      <p:sp>
        <p:nvSpPr>
          <p:cNvPr id="2" name="Platshållare för bildnummer 1">
            <a:extLst>
              <a:ext uri="{FF2B5EF4-FFF2-40B4-BE49-F238E27FC236}">
                <a16:creationId xmlns:a16="http://schemas.microsoft.com/office/drawing/2014/main" id="{37801EFF-8AB2-4A0E-9CE4-52A7711DC067}"/>
              </a:ext>
            </a:extLst>
          </p:cNvPr>
          <p:cNvSpPr>
            <a:spLocks noGrp="1"/>
          </p:cNvSpPr>
          <p:nvPr>
            <p:ph type="sldNum" idx="12"/>
          </p:nvPr>
        </p:nvSpPr>
        <p:spPr/>
        <p:txBody>
          <a:bodyPr/>
          <a:lstStyle/>
          <a:p>
            <a:pPr>
              <a:defRPr/>
            </a:pPr>
            <a:fld id="{0FD5237D-CE8C-4CFE-A023-8FC162EAE649}" type="slidenum">
              <a:rPr lang="sv-SE" altLang="sv-SE" smtClean="0"/>
              <a:pPr>
                <a:defRPr/>
              </a:pPr>
              <a:t>3</a:t>
            </a:fld>
            <a:endParaRPr lang="sv-SE" altLang="sv-SE"/>
          </a:p>
        </p:txBody>
      </p:sp>
    </p:spTree>
    <p:extLst>
      <p:ext uri="{BB962C8B-B14F-4D97-AF65-F5344CB8AC3E}">
        <p14:creationId xmlns:p14="http://schemas.microsoft.com/office/powerpoint/2010/main" val="1336814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5">
            <a:extLst>
              <a:ext uri="{FF2B5EF4-FFF2-40B4-BE49-F238E27FC236}">
                <a16:creationId xmlns:a16="http://schemas.microsoft.com/office/drawing/2014/main" id="{25989BDA-DDCC-429B-B496-98CFE82937DD}"/>
              </a:ext>
            </a:extLst>
          </p:cNvPr>
          <p:cNvSpPr>
            <a:spLocks noChangeShapeType="1"/>
          </p:cNvSpPr>
          <p:nvPr/>
        </p:nvSpPr>
        <p:spPr bwMode="auto">
          <a:xfrm>
            <a:off x="1038224" y="5829299"/>
            <a:ext cx="10039351" cy="28575"/>
          </a:xfrm>
          <a:prstGeom prst="line">
            <a:avLst/>
          </a:prstGeom>
          <a:noFill/>
          <a:ln w="38100">
            <a:solidFill>
              <a:srgbClr val="FFD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633" dirty="0"/>
          </a:p>
        </p:txBody>
      </p:sp>
      <p:sp>
        <p:nvSpPr>
          <p:cNvPr id="5124" name="Rectangle 1">
            <a:extLst>
              <a:ext uri="{FF2B5EF4-FFF2-40B4-BE49-F238E27FC236}">
                <a16:creationId xmlns:a16="http://schemas.microsoft.com/office/drawing/2014/main" id="{A0212802-C1FC-496A-8CC9-769567871D08}"/>
              </a:ext>
            </a:extLst>
          </p:cNvPr>
          <p:cNvSpPr txBox="1">
            <a:spLocks noChangeArrowheads="1"/>
          </p:cNvSpPr>
          <p:nvPr/>
        </p:nvSpPr>
        <p:spPr bwMode="auto">
          <a:xfrm>
            <a:off x="1295821" y="601209"/>
            <a:ext cx="9267075" cy="914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38138">
              <a:lnSpc>
                <a:spcPct val="93000"/>
              </a:lnSpc>
              <a:spcAft>
                <a:spcPts val="142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lnSpc>
                <a:spcPct val="93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lnSpc>
                <a:spcPct val="93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lnSpc>
                <a:spcPct val="93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lnSpc>
                <a:spcPct val="93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726"/>
              </a:spcBef>
              <a:spcAft>
                <a:spcPct val="0"/>
              </a:spcAft>
              <a:buClrTx/>
            </a:pPr>
            <a:r>
              <a:rPr lang="sv-SE" sz="3600" b="1" dirty="0"/>
              <a:t>Styrmodellens olika delar</a:t>
            </a:r>
            <a:endParaRPr lang="sv-SE" sz="3600" dirty="0"/>
          </a:p>
        </p:txBody>
      </p:sp>
      <p:sp>
        <p:nvSpPr>
          <p:cNvPr id="3" name="textruta 2">
            <a:extLst>
              <a:ext uri="{FF2B5EF4-FFF2-40B4-BE49-F238E27FC236}">
                <a16:creationId xmlns:a16="http://schemas.microsoft.com/office/drawing/2014/main" id="{51EA465E-7978-4C65-907A-BF38F1270469}"/>
              </a:ext>
            </a:extLst>
          </p:cNvPr>
          <p:cNvSpPr txBox="1"/>
          <p:nvPr/>
        </p:nvSpPr>
        <p:spPr>
          <a:xfrm>
            <a:off x="819909" y="2349063"/>
            <a:ext cx="5660522" cy="2646878"/>
          </a:xfrm>
          <a:prstGeom prst="rect">
            <a:avLst/>
          </a:prstGeom>
          <a:noFill/>
        </p:spPr>
        <p:txBody>
          <a:bodyPr wrap="square" rtlCol="0">
            <a:spAutoFit/>
          </a:bodyPr>
          <a:lstStyle/>
          <a:p>
            <a:pPr marL="342900" lvl="0" indent="-342900">
              <a:buFont typeface="+mj-lt"/>
              <a:buAutoNum type="arabicPeriod"/>
            </a:pPr>
            <a:r>
              <a:rPr lang="sv-SE" sz="1600" dirty="0">
                <a:latin typeface="Arial" panose="020B0604020202020204" pitchFamily="34" charset="0"/>
                <a:cs typeface="Arial" panose="020B0604020202020204" pitchFamily="34" charset="0"/>
              </a:rPr>
              <a:t>Verksamhetens grunduppdrag</a:t>
            </a:r>
          </a:p>
          <a:p>
            <a:pPr marL="342900" lvl="0" indent="-342900">
              <a:buFont typeface="+mj-lt"/>
              <a:buAutoNum type="arabicPeriod"/>
            </a:pPr>
            <a:r>
              <a:rPr lang="sv-SE" sz="1600" dirty="0">
                <a:latin typeface="Arial" panose="020B0604020202020204" pitchFamily="34" charset="0"/>
                <a:cs typeface="Arial" panose="020B0604020202020204" pitchFamily="34" charset="0"/>
              </a:rPr>
              <a:t>Styrdokument</a:t>
            </a:r>
          </a:p>
          <a:p>
            <a:pPr marL="342900" lvl="0" indent="-342900">
              <a:buFont typeface="+mj-lt"/>
              <a:buAutoNum type="arabicPeriod"/>
            </a:pPr>
            <a:r>
              <a:rPr lang="sv-SE" sz="1600" dirty="0">
                <a:latin typeface="Arial" panose="020B0604020202020204" pitchFamily="34" charset="0"/>
                <a:cs typeface="Arial" panose="020B0604020202020204" pitchFamily="34" charset="0"/>
              </a:rPr>
              <a:t>Mål och Plan</a:t>
            </a:r>
          </a:p>
          <a:p>
            <a:pPr marL="342900" lvl="0" indent="-342900">
              <a:buFont typeface="+mj-lt"/>
              <a:buAutoNum type="arabicPeriod"/>
            </a:pPr>
            <a:r>
              <a:rPr lang="sv-SE" sz="1600" dirty="0">
                <a:latin typeface="Arial" panose="020B0604020202020204" pitchFamily="34" charset="0"/>
                <a:cs typeface="Arial" panose="020B0604020202020204" pitchFamily="34" charset="0"/>
              </a:rPr>
              <a:t>Ekonomi</a:t>
            </a:r>
          </a:p>
          <a:p>
            <a:pPr marL="342900" lvl="0" indent="-342900">
              <a:buFont typeface="+mj-lt"/>
              <a:buAutoNum type="arabicPeriod"/>
            </a:pPr>
            <a:r>
              <a:rPr lang="sv-SE" sz="1600" dirty="0">
                <a:latin typeface="Arial" panose="020B0604020202020204" pitchFamily="34" charset="0"/>
                <a:cs typeface="Arial" panose="020B0604020202020204" pitchFamily="34" charset="0"/>
              </a:rPr>
              <a:t>Systematiskt förbättringsarbete med kvalitet</a:t>
            </a:r>
          </a:p>
          <a:p>
            <a:pPr marL="342900" lvl="0" indent="-342900">
              <a:buFont typeface="+mj-lt"/>
              <a:buAutoNum type="arabicPeriod"/>
            </a:pPr>
            <a:r>
              <a:rPr lang="sv-SE" sz="1600" dirty="0">
                <a:latin typeface="Arial" panose="020B0604020202020204" pitchFamily="34" charset="0"/>
                <a:cs typeface="Arial" panose="020B0604020202020204" pitchFamily="34" charset="0"/>
              </a:rPr>
              <a:t>Förhållningssätt, ansvar och roller</a:t>
            </a:r>
          </a:p>
          <a:p>
            <a:pPr marL="342900" lvl="0" indent="-342900">
              <a:buFont typeface="+mj-lt"/>
              <a:buAutoNum type="arabicPeriod"/>
            </a:pPr>
            <a:r>
              <a:rPr lang="sv-SE" sz="1600" dirty="0">
                <a:latin typeface="Arial" panose="020B0604020202020204" pitchFamily="34" charset="0"/>
                <a:cs typeface="Arial" panose="020B0604020202020204" pitchFamily="34" charset="0"/>
              </a:rPr>
              <a:t>Översikt året</a:t>
            </a:r>
          </a:p>
          <a:p>
            <a:pPr marL="285750" lvl="0" indent="-285750">
              <a:buFont typeface="Arial" panose="020B0604020202020204" pitchFamily="34" charset="0"/>
              <a:buChar char="•"/>
            </a:pPr>
            <a:endParaRPr lang="sv-SE" sz="1400" dirty="0"/>
          </a:p>
          <a:p>
            <a:pPr marL="285750" lvl="0" indent="-285750">
              <a:buFont typeface="Arial" panose="020B0604020202020204" pitchFamily="34" charset="0"/>
              <a:buChar char="•"/>
            </a:pPr>
            <a:endParaRPr lang="sv-SE" sz="2000" dirty="0">
              <a:effectLst/>
            </a:endParaRPr>
          </a:p>
          <a:p>
            <a:pPr lvl="0"/>
            <a:endParaRPr lang="sv-SE" sz="2000" dirty="0">
              <a:effectLst/>
            </a:endParaRPr>
          </a:p>
        </p:txBody>
      </p:sp>
      <p:pic>
        <p:nvPicPr>
          <p:cNvPr id="4" name="Bildobjekt 3">
            <a:extLst>
              <a:ext uri="{FF2B5EF4-FFF2-40B4-BE49-F238E27FC236}">
                <a16:creationId xmlns:a16="http://schemas.microsoft.com/office/drawing/2014/main" id="{F94383BC-9E7B-4DBE-BE6E-001416970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1443" y="-1"/>
            <a:ext cx="440557" cy="1476463"/>
          </a:xfrm>
          <a:prstGeom prst="rect">
            <a:avLst/>
          </a:prstGeom>
        </p:spPr>
      </p:pic>
      <p:pic>
        <p:nvPicPr>
          <p:cNvPr id="5" name="Bildobjekt 4">
            <a:extLst>
              <a:ext uri="{FF2B5EF4-FFF2-40B4-BE49-F238E27FC236}">
                <a16:creationId xmlns:a16="http://schemas.microsoft.com/office/drawing/2014/main" id="{26508048-0F36-4498-88C4-79913A80E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412" y="6155946"/>
            <a:ext cx="1893428" cy="480095"/>
          </a:xfrm>
          <a:prstGeom prst="rect">
            <a:avLst/>
          </a:prstGeom>
        </p:spPr>
      </p:pic>
      <p:sp>
        <p:nvSpPr>
          <p:cNvPr id="2" name="Platshållare för bildnummer 1">
            <a:extLst>
              <a:ext uri="{FF2B5EF4-FFF2-40B4-BE49-F238E27FC236}">
                <a16:creationId xmlns:a16="http://schemas.microsoft.com/office/drawing/2014/main" id="{F91FCB95-A4CB-4E5D-B4BB-6CA9234898D3}"/>
              </a:ext>
            </a:extLst>
          </p:cNvPr>
          <p:cNvSpPr>
            <a:spLocks noGrp="1"/>
          </p:cNvSpPr>
          <p:nvPr>
            <p:ph type="sldNum" idx="12"/>
          </p:nvPr>
        </p:nvSpPr>
        <p:spPr/>
        <p:txBody>
          <a:bodyPr/>
          <a:lstStyle/>
          <a:p>
            <a:pPr>
              <a:defRPr/>
            </a:pPr>
            <a:fld id="{0FD5237D-CE8C-4CFE-A023-8FC162EAE649}" type="slidenum">
              <a:rPr lang="sv-SE" altLang="sv-SE" smtClean="0"/>
              <a:pPr>
                <a:defRPr/>
              </a:pPr>
              <a:t>4</a:t>
            </a:fld>
            <a:endParaRPr lang="sv-SE" altLang="sv-SE"/>
          </a:p>
        </p:txBody>
      </p:sp>
      <p:pic>
        <p:nvPicPr>
          <p:cNvPr id="8" name="Bildobjekt 7">
            <a:extLst>
              <a:ext uri="{FF2B5EF4-FFF2-40B4-BE49-F238E27FC236}">
                <a16:creationId xmlns:a16="http://schemas.microsoft.com/office/drawing/2014/main" id="{37746957-C3A6-49CC-B08E-BB3B8BC46510}"/>
              </a:ext>
            </a:extLst>
          </p:cNvPr>
          <p:cNvPicPr/>
          <p:nvPr/>
        </p:nvPicPr>
        <p:blipFill>
          <a:blip r:embed="rId5"/>
          <a:stretch>
            <a:fillRect/>
          </a:stretch>
        </p:blipFill>
        <p:spPr>
          <a:xfrm>
            <a:off x="5395267" y="1147870"/>
            <a:ext cx="5329433" cy="4432191"/>
          </a:xfrm>
          <a:prstGeom prst="rect">
            <a:avLst/>
          </a:prstGeom>
        </p:spPr>
      </p:pic>
    </p:spTree>
    <p:extLst>
      <p:ext uri="{BB962C8B-B14F-4D97-AF65-F5344CB8AC3E}">
        <p14:creationId xmlns:p14="http://schemas.microsoft.com/office/powerpoint/2010/main" val="6677562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5">
            <a:extLst>
              <a:ext uri="{FF2B5EF4-FFF2-40B4-BE49-F238E27FC236}">
                <a16:creationId xmlns:a16="http://schemas.microsoft.com/office/drawing/2014/main" id="{25989BDA-DDCC-429B-B496-98CFE82937DD}"/>
              </a:ext>
            </a:extLst>
          </p:cNvPr>
          <p:cNvSpPr>
            <a:spLocks noChangeShapeType="1"/>
          </p:cNvSpPr>
          <p:nvPr/>
        </p:nvSpPr>
        <p:spPr bwMode="auto">
          <a:xfrm>
            <a:off x="1038224" y="5829299"/>
            <a:ext cx="10039351" cy="28575"/>
          </a:xfrm>
          <a:prstGeom prst="line">
            <a:avLst/>
          </a:prstGeom>
          <a:noFill/>
          <a:ln w="38100">
            <a:solidFill>
              <a:srgbClr val="FFD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633" dirty="0"/>
          </a:p>
        </p:txBody>
      </p:sp>
      <p:sp>
        <p:nvSpPr>
          <p:cNvPr id="5124" name="Rectangle 1">
            <a:extLst>
              <a:ext uri="{FF2B5EF4-FFF2-40B4-BE49-F238E27FC236}">
                <a16:creationId xmlns:a16="http://schemas.microsoft.com/office/drawing/2014/main" id="{A0212802-C1FC-496A-8CC9-769567871D08}"/>
              </a:ext>
            </a:extLst>
          </p:cNvPr>
          <p:cNvSpPr txBox="1">
            <a:spLocks noChangeArrowheads="1"/>
          </p:cNvSpPr>
          <p:nvPr/>
        </p:nvSpPr>
        <p:spPr bwMode="auto">
          <a:xfrm>
            <a:off x="1295821" y="586400"/>
            <a:ext cx="9267075" cy="914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38138">
              <a:lnSpc>
                <a:spcPct val="93000"/>
              </a:lnSpc>
              <a:spcAft>
                <a:spcPts val="142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lnSpc>
                <a:spcPct val="93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lnSpc>
                <a:spcPct val="93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lnSpc>
                <a:spcPct val="93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lnSpc>
                <a:spcPct val="93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726"/>
              </a:spcBef>
              <a:spcAft>
                <a:spcPct val="0"/>
              </a:spcAft>
              <a:buClrTx/>
            </a:pPr>
            <a:endParaRPr lang="sv-SE" sz="3600" dirty="0"/>
          </a:p>
        </p:txBody>
      </p:sp>
      <p:sp>
        <p:nvSpPr>
          <p:cNvPr id="3" name="textruta 2">
            <a:extLst>
              <a:ext uri="{FF2B5EF4-FFF2-40B4-BE49-F238E27FC236}">
                <a16:creationId xmlns:a16="http://schemas.microsoft.com/office/drawing/2014/main" id="{51EA465E-7978-4C65-907A-BF38F1270469}"/>
              </a:ext>
            </a:extLst>
          </p:cNvPr>
          <p:cNvSpPr txBox="1"/>
          <p:nvPr/>
        </p:nvSpPr>
        <p:spPr>
          <a:xfrm>
            <a:off x="866404" y="2349063"/>
            <a:ext cx="5660522" cy="923330"/>
          </a:xfrm>
          <a:prstGeom prst="rect">
            <a:avLst/>
          </a:prstGeom>
          <a:noFill/>
        </p:spPr>
        <p:txBody>
          <a:bodyPr wrap="square" rtlCol="0">
            <a:spAutoFit/>
          </a:bodyPr>
          <a:lstStyle/>
          <a:p>
            <a:pPr marL="285750" lvl="0" indent="-285750">
              <a:buFont typeface="Arial" panose="020B0604020202020204" pitchFamily="34" charset="0"/>
              <a:buChar char="•"/>
            </a:pPr>
            <a:endParaRPr lang="sv-SE" sz="1400" dirty="0"/>
          </a:p>
          <a:p>
            <a:pPr marL="285750" lvl="0" indent="-285750">
              <a:buFont typeface="Arial" panose="020B0604020202020204" pitchFamily="34" charset="0"/>
              <a:buChar char="•"/>
            </a:pPr>
            <a:endParaRPr lang="sv-SE" sz="2000" dirty="0">
              <a:effectLst/>
            </a:endParaRPr>
          </a:p>
          <a:p>
            <a:pPr marL="285750" lvl="0" indent="-285750">
              <a:buFont typeface="Arial" panose="020B0604020202020204" pitchFamily="34" charset="0"/>
              <a:buChar char="•"/>
            </a:pPr>
            <a:endParaRPr lang="sv-SE" sz="2000" dirty="0">
              <a:effectLst/>
            </a:endParaRPr>
          </a:p>
        </p:txBody>
      </p:sp>
      <p:pic>
        <p:nvPicPr>
          <p:cNvPr id="4" name="Bildobjekt 3">
            <a:extLst>
              <a:ext uri="{FF2B5EF4-FFF2-40B4-BE49-F238E27FC236}">
                <a16:creationId xmlns:a16="http://schemas.microsoft.com/office/drawing/2014/main" id="{F94383BC-9E7B-4DBE-BE6E-001416970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1443" y="-1"/>
            <a:ext cx="440557" cy="1476463"/>
          </a:xfrm>
          <a:prstGeom prst="rect">
            <a:avLst/>
          </a:prstGeom>
        </p:spPr>
      </p:pic>
      <p:pic>
        <p:nvPicPr>
          <p:cNvPr id="5" name="Bildobjekt 4">
            <a:extLst>
              <a:ext uri="{FF2B5EF4-FFF2-40B4-BE49-F238E27FC236}">
                <a16:creationId xmlns:a16="http://schemas.microsoft.com/office/drawing/2014/main" id="{26508048-0F36-4498-88C4-79913A80E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412" y="6155946"/>
            <a:ext cx="1893428" cy="480095"/>
          </a:xfrm>
          <a:prstGeom prst="rect">
            <a:avLst/>
          </a:prstGeom>
        </p:spPr>
      </p:pic>
      <p:sp>
        <p:nvSpPr>
          <p:cNvPr id="2" name="Platshållare för bildnummer 1">
            <a:extLst>
              <a:ext uri="{FF2B5EF4-FFF2-40B4-BE49-F238E27FC236}">
                <a16:creationId xmlns:a16="http://schemas.microsoft.com/office/drawing/2014/main" id="{F91FCB95-A4CB-4E5D-B4BB-6CA9234898D3}"/>
              </a:ext>
            </a:extLst>
          </p:cNvPr>
          <p:cNvSpPr>
            <a:spLocks noGrp="1"/>
          </p:cNvSpPr>
          <p:nvPr>
            <p:ph type="sldNum" idx="12"/>
          </p:nvPr>
        </p:nvSpPr>
        <p:spPr/>
        <p:txBody>
          <a:bodyPr/>
          <a:lstStyle/>
          <a:p>
            <a:pPr>
              <a:defRPr/>
            </a:pPr>
            <a:fld id="{0FD5237D-CE8C-4CFE-A023-8FC162EAE649}" type="slidenum">
              <a:rPr lang="sv-SE" altLang="sv-SE" smtClean="0"/>
              <a:pPr>
                <a:defRPr/>
              </a:pPr>
              <a:t>5</a:t>
            </a:fld>
            <a:endParaRPr lang="sv-SE" altLang="sv-SE"/>
          </a:p>
        </p:txBody>
      </p:sp>
      <p:pic>
        <p:nvPicPr>
          <p:cNvPr id="6" name="Bildobjekt 5">
            <a:extLst>
              <a:ext uri="{FF2B5EF4-FFF2-40B4-BE49-F238E27FC236}">
                <a16:creationId xmlns:a16="http://schemas.microsoft.com/office/drawing/2014/main" id="{88BED800-2E4A-4937-AAF3-4D078D6A108C}"/>
              </a:ext>
            </a:extLst>
          </p:cNvPr>
          <p:cNvPicPr>
            <a:picLocks noChangeAspect="1"/>
          </p:cNvPicPr>
          <p:nvPr/>
        </p:nvPicPr>
        <p:blipFill>
          <a:blip r:embed="rId5"/>
          <a:stretch>
            <a:fillRect/>
          </a:stretch>
        </p:blipFill>
        <p:spPr>
          <a:xfrm>
            <a:off x="1629104" y="1341720"/>
            <a:ext cx="7067709" cy="3861346"/>
          </a:xfrm>
          <a:prstGeom prst="rect">
            <a:avLst/>
          </a:prstGeom>
        </p:spPr>
      </p:pic>
      <p:pic>
        <p:nvPicPr>
          <p:cNvPr id="9" name="Bildobjekt 8">
            <a:extLst>
              <a:ext uri="{FF2B5EF4-FFF2-40B4-BE49-F238E27FC236}">
                <a16:creationId xmlns:a16="http://schemas.microsoft.com/office/drawing/2014/main" id="{1A04A533-91EF-431D-B074-405FE87D9E68}"/>
              </a:ext>
            </a:extLst>
          </p:cNvPr>
          <p:cNvPicPr>
            <a:picLocks noChangeAspect="1"/>
          </p:cNvPicPr>
          <p:nvPr/>
        </p:nvPicPr>
        <p:blipFill>
          <a:blip r:embed="rId6"/>
          <a:stretch>
            <a:fillRect/>
          </a:stretch>
        </p:blipFill>
        <p:spPr>
          <a:xfrm>
            <a:off x="2234142" y="621640"/>
            <a:ext cx="7115175" cy="295275"/>
          </a:xfrm>
          <a:prstGeom prst="rect">
            <a:avLst/>
          </a:prstGeom>
        </p:spPr>
      </p:pic>
    </p:spTree>
    <p:extLst>
      <p:ext uri="{BB962C8B-B14F-4D97-AF65-F5344CB8AC3E}">
        <p14:creationId xmlns:p14="http://schemas.microsoft.com/office/powerpoint/2010/main" val="15695055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5">
            <a:extLst>
              <a:ext uri="{FF2B5EF4-FFF2-40B4-BE49-F238E27FC236}">
                <a16:creationId xmlns:a16="http://schemas.microsoft.com/office/drawing/2014/main" id="{25989BDA-DDCC-429B-B496-98CFE82937DD}"/>
              </a:ext>
            </a:extLst>
          </p:cNvPr>
          <p:cNvSpPr>
            <a:spLocks noChangeShapeType="1"/>
          </p:cNvSpPr>
          <p:nvPr/>
        </p:nvSpPr>
        <p:spPr bwMode="auto">
          <a:xfrm>
            <a:off x="1038224" y="5829299"/>
            <a:ext cx="10039351" cy="28575"/>
          </a:xfrm>
          <a:prstGeom prst="line">
            <a:avLst/>
          </a:prstGeom>
          <a:noFill/>
          <a:ln w="38100">
            <a:solidFill>
              <a:srgbClr val="FFD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633" dirty="0"/>
          </a:p>
        </p:txBody>
      </p:sp>
      <p:sp>
        <p:nvSpPr>
          <p:cNvPr id="5124" name="Rectangle 1">
            <a:extLst>
              <a:ext uri="{FF2B5EF4-FFF2-40B4-BE49-F238E27FC236}">
                <a16:creationId xmlns:a16="http://schemas.microsoft.com/office/drawing/2014/main" id="{A0212802-C1FC-496A-8CC9-769567871D08}"/>
              </a:ext>
            </a:extLst>
          </p:cNvPr>
          <p:cNvSpPr txBox="1">
            <a:spLocks noChangeArrowheads="1"/>
          </p:cNvSpPr>
          <p:nvPr/>
        </p:nvSpPr>
        <p:spPr bwMode="auto">
          <a:xfrm>
            <a:off x="1689959" y="852574"/>
            <a:ext cx="7043779" cy="914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38138">
              <a:lnSpc>
                <a:spcPct val="93000"/>
              </a:lnSpc>
              <a:spcAft>
                <a:spcPts val="142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lnSpc>
                <a:spcPct val="93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lnSpc>
                <a:spcPct val="93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lnSpc>
                <a:spcPct val="93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lnSpc>
                <a:spcPct val="93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726"/>
              </a:spcBef>
              <a:spcAft>
                <a:spcPct val="0"/>
              </a:spcAft>
              <a:buClrTx/>
            </a:pPr>
            <a:r>
              <a:rPr lang="sv-SE" altLang="sv-SE" sz="3600" b="1" dirty="0">
                <a:solidFill>
                  <a:schemeClr val="tx1"/>
                </a:solidFill>
                <a:cs typeface="Arial" panose="020B0604020202020204" pitchFamily="34" charset="0"/>
              </a:rPr>
              <a:t>Grunduppdraget</a:t>
            </a:r>
          </a:p>
        </p:txBody>
      </p:sp>
      <p:sp>
        <p:nvSpPr>
          <p:cNvPr id="3" name="textruta 2">
            <a:extLst>
              <a:ext uri="{FF2B5EF4-FFF2-40B4-BE49-F238E27FC236}">
                <a16:creationId xmlns:a16="http://schemas.microsoft.com/office/drawing/2014/main" id="{51EA465E-7978-4C65-907A-BF38F1270469}"/>
              </a:ext>
            </a:extLst>
          </p:cNvPr>
          <p:cNvSpPr txBox="1"/>
          <p:nvPr/>
        </p:nvSpPr>
        <p:spPr>
          <a:xfrm>
            <a:off x="859222" y="2267769"/>
            <a:ext cx="8952894" cy="2062103"/>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Kommunens grunduppdrag omfattar förutom uppdrag som kommer sig av lagar och förordningar av kommunens vision, övergripande fullmäktigemål, värdegrund samt kommunala direktiv och styrdokument.</a:t>
            </a:r>
          </a:p>
          <a:p>
            <a:endParaRPr lang="sv-SE" sz="1600" dirty="0">
              <a:latin typeface="Arial" panose="020B0604020202020204" pitchFamily="34" charset="0"/>
              <a:cs typeface="Arial" panose="020B0604020202020204" pitchFamily="34" charset="0"/>
            </a:endParaRPr>
          </a:p>
          <a:p>
            <a:r>
              <a:rPr lang="sv-SE" sz="1600" dirty="0">
                <a:latin typeface="Arial" panose="020B0604020202020204" pitchFamily="34" charset="0"/>
                <a:cs typeface="Arial" panose="020B0604020202020204" pitchFamily="34" charset="0"/>
              </a:rPr>
              <a:t>Dessa delar utgör en utgångspunkt för arbetet med finansiella mål och resursfördelning, mål och uppdrag för utvecklingsarbetet samt faktorer och indikatorer för att kvalitetssäkra verksamheten. </a:t>
            </a:r>
          </a:p>
          <a:p>
            <a:endParaRPr lang="sv-SE" sz="1600" dirty="0">
              <a:latin typeface="Arial" panose="020B0604020202020204" pitchFamily="34" charset="0"/>
              <a:cs typeface="Arial" panose="020B0604020202020204" pitchFamily="34" charset="0"/>
            </a:endParaRPr>
          </a:p>
          <a:p>
            <a:r>
              <a:rPr lang="sv-SE" sz="1600" dirty="0">
                <a:latin typeface="Arial" panose="020B0604020202020204" pitchFamily="34" charset="0"/>
                <a:cs typeface="Arial" panose="020B0604020202020204" pitchFamily="34" charset="0"/>
              </a:rPr>
              <a:t>Kommunens grunduppdrag ska utföras med kvalitet. </a:t>
            </a:r>
          </a:p>
        </p:txBody>
      </p:sp>
      <p:pic>
        <p:nvPicPr>
          <p:cNvPr id="4" name="Bildobjekt 3">
            <a:extLst>
              <a:ext uri="{FF2B5EF4-FFF2-40B4-BE49-F238E27FC236}">
                <a16:creationId xmlns:a16="http://schemas.microsoft.com/office/drawing/2014/main" id="{F94383BC-9E7B-4DBE-BE6E-001416970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1443" y="-1"/>
            <a:ext cx="440557" cy="1476463"/>
          </a:xfrm>
          <a:prstGeom prst="rect">
            <a:avLst/>
          </a:prstGeom>
        </p:spPr>
      </p:pic>
      <p:pic>
        <p:nvPicPr>
          <p:cNvPr id="5" name="Bildobjekt 4">
            <a:extLst>
              <a:ext uri="{FF2B5EF4-FFF2-40B4-BE49-F238E27FC236}">
                <a16:creationId xmlns:a16="http://schemas.microsoft.com/office/drawing/2014/main" id="{26508048-0F36-4498-88C4-79913A80E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412" y="6155946"/>
            <a:ext cx="1893428" cy="480095"/>
          </a:xfrm>
          <a:prstGeom prst="rect">
            <a:avLst/>
          </a:prstGeom>
        </p:spPr>
      </p:pic>
      <p:graphicFrame>
        <p:nvGraphicFramePr>
          <p:cNvPr id="7" name="Diagram 6">
            <a:extLst>
              <a:ext uri="{FF2B5EF4-FFF2-40B4-BE49-F238E27FC236}">
                <a16:creationId xmlns:a16="http://schemas.microsoft.com/office/drawing/2014/main" id="{98CD615B-64B2-4C02-BC53-2A85E55318DE}"/>
              </a:ext>
            </a:extLst>
          </p:cNvPr>
          <p:cNvGraphicFramePr/>
          <p:nvPr>
            <p:extLst>
              <p:ext uri="{D42A27DB-BD31-4B8C-83A1-F6EECF244321}">
                <p14:modId xmlns:p14="http://schemas.microsoft.com/office/powerpoint/2010/main" val="3037997571"/>
              </p:ext>
            </p:extLst>
          </p:nvPr>
        </p:nvGraphicFramePr>
        <p:xfrm>
          <a:off x="9057290" y="871307"/>
          <a:ext cx="2569779" cy="18906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Platshållare för bildnummer 1">
            <a:extLst>
              <a:ext uri="{FF2B5EF4-FFF2-40B4-BE49-F238E27FC236}">
                <a16:creationId xmlns:a16="http://schemas.microsoft.com/office/drawing/2014/main" id="{0BC6BE2C-91F5-4E29-91E2-864A3850AFA3}"/>
              </a:ext>
            </a:extLst>
          </p:cNvPr>
          <p:cNvSpPr>
            <a:spLocks noGrp="1"/>
          </p:cNvSpPr>
          <p:nvPr>
            <p:ph type="sldNum" idx="12"/>
          </p:nvPr>
        </p:nvSpPr>
        <p:spPr/>
        <p:txBody>
          <a:bodyPr/>
          <a:lstStyle/>
          <a:p>
            <a:pPr>
              <a:defRPr/>
            </a:pPr>
            <a:fld id="{0FD5237D-CE8C-4CFE-A023-8FC162EAE649}" type="slidenum">
              <a:rPr lang="sv-SE" altLang="sv-SE" smtClean="0"/>
              <a:pPr>
                <a:defRPr/>
              </a:pPr>
              <a:t>6</a:t>
            </a:fld>
            <a:endParaRPr lang="sv-SE" altLang="sv-SE"/>
          </a:p>
        </p:txBody>
      </p:sp>
    </p:spTree>
    <p:extLst>
      <p:ext uri="{BB962C8B-B14F-4D97-AF65-F5344CB8AC3E}">
        <p14:creationId xmlns:p14="http://schemas.microsoft.com/office/powerpoint/2010/main" val="34862849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5">
            <a:extLst>
              <a:ext uri="{FF2B5EF4-FFF2-40B4-BE49-F238E27FC236}">
                <a16:creationId xmlns:a16="http://schemas.microsoft.com/office/drawing/2014/main" id="{25989BDA-DDCC-429B-B496-98CFE82937DD}"/>
              </a:ext>
            </a:extLst>
          </p:cNvPr>
          <p:cNvSpPr>
            <a:spLocks noChangeShapeType="1"/>
          </p:cNvSpPr>
          <p:nvPr/>
        </p:nvSpPr>
        <p:spPr bwMode="auto">
          <a:xfrm>
            <a:off x="1038224" y="5829299"/>
            <a:ext cx="10039351" cy="28575"/>
          </a:xfrm>
          <a:prstGeom prst="line">
            <a:avLst/>
          </a:prstGeom>
          <a:noFill/>
          <a:ln w="38100">
            <a:solidFill>
              <a:srgbClr val="FFD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633" dirty="0"/>
          </a:p>
        </p:txBody>
      </p:sp>
      <p:sp>
        <p:nvSpPr>
          <p:cNvPr id="5124" name="Rectangle 1">
            <a:extLst>
              <a:ext uri="{FF2B5EF4-FFF2-40B4-BE49-F238E27FC236}">
                <a16:creationId xmlns:a16="http://schemas.microsoft.com/office/drawing/2014/main" id="{A0212802-C1FC-496A-8CC9-769567871D08}"/>
              </a:ext>
            </a:extLst>
          </p:cNvPr>
          <p:cNvSpPr txBox="1">
            <a:spLocks noChangeArrowheads="1"/>
          </p:cNvSpPr>
          <p:nvPr/>
        </p:nvSpPr>
        <p:spPr bwMode="auto">
          <a:xfrm>
            <a:off x="1745138" y="885056"/>
            <a:ext cx="7043779" cy="914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38138">
              <a:lnSpc>
                <a:spcPct val="93000"/>
              </a:lnSpc>
              <a:spcAft>
                <a:spcPts val="142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lnSpc>
                <a:spcPct val="93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lnSpc>
                <a:spcPct val="93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lnSpc>
                <a:spcPct val="93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lnSpc>
                <a:spcPct val="93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726"/>
              </a:spcBef>
              <a:spcAft>
                <a:spcPct val="0"/>
              </a:spcAft>
              <a:buClrTx/>
            </a:pPr>
            <a:r>
              <a:rPr lang="sv-SE" sz="3600" b="1" dirty="0"/>
              <a:t>Vad är kvalitet?</a:t>
            </a:r>
          </a:p>
          <a:p>
            <a:pPr>
              <a:spcBef>
                <a:spcPts val="726"/>
              </a:spcBef>
              <a:spcAft>
                <a:spcPct val="0"/>
              </a:spcAft>
              <a:buClrTx/>
            </a:pPr>
            <a:r>
              <a:rPr lang="sv-SE" altLang="sv-SE" sz="6532" b="1" dirty="0">
                <a:solidFill>
                  <a:schemeClr val="tx1"/>
                </a:solidFill>
                <a:latin typeface="Tw Cen MT" panose="020B0602020104020603" pitchFamily="34" charset="0"/>
              </a:rPr>
              <a:t> </a:t>
            </a:r>
          </a:p>
          <a:p>
            <a:pPr>
              <a:spcBef>
                <a:spcPts val="726"/>
              </a:spcBef>
              <a:spcAft>
                <a:spcPct val="0"/>
              </a:spcAft>
              <a:buClrTx/>
            </a:pPr>
            <a:endParaRPr lang="sv-SE" altLang="sv-SE" sz="6532" b="1" dirty="0">
              <a:solidFill>
                <a:schemeClr val="tx1"/>
              </a:solidFill>
              <a:latin typeface="Tw Cen MT" panose="020B0602020104020603" pitchFamily="34" charset="0"/>
            </a:endParaRPr>
          </a:p>
        </p:txBody>
      </p:sp>
      <p:sp>
        <p:nvSpPr>
          <p:cNvPr id="3" name="textruta 2">
            <a:extLst>
              <a:ext uri="{FF2B5EF4-FFF2-40B4-BE49-F238E27FC236}">
                <a16:creationId xmlns:a16="http://schemas.microsoft.com/office/drawing/2014/main" id="{51EA465E-7978-4C65-907A-BF38F1270469}"/>
              </a:ext>
            </a:extLst>
          </p:cNvPr>
          <p:cNvSpPr txBox="1"/>
          <p:nvPr/>
        </p:nvSpPr>
        <p:spPr>
          <a:xfrm>
            <a:off x="896453" y="1799552"/>
            <a:ext cx="8984425" cy="2585323"/>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Kvalitet innebär att det som görs tillgodoser behov och realistiska förväntningar hos kommuninvånarna.</a:t>
            </a:r>
          </a:p>
          <a:p>
            <a:endParaRPr lang="sv-SE" sz="1600" dirty="0">
              <a:latin typeface="Arial" panose="020B0604020202020204" pitchFamily="34" charset="0"/>
              <a:cs typeface="Arial" panose="020B0604020202020204" pitchFamily="34" charset="0"/>
            </a:endParaRPr>
          </a:p>
          <a:p>
            <a:r>
              <a:rPr lang="sv-SE" sz="1600" dirty="0">
                <a:latin typeface="Arial" panose="020B0604020202020204" pitchFamily="34" charset="0"/>
                <a:cs typeface="Arial" panose="020B0604020202020204" pitchFamily="34" charset="0"/>
              </a:rPr>
              <a:t>Kvalitet sitter inte i produkten utan i hur mottagaren som har ett behov av tjänsten, upplever att insatsen/tjänsten levereras. Det ska ha ett värde för kommuninvånaren. Kvalitet sitter i mötet eller hur användbar de är för individen, vilket är individuellt.</a:t>
            </a:r>
          </a:p>
          <a:p>
            <a:endParaRPr lang="sv-SE" sz="1600" dirty="0">
              <a:latin typeface="Arial" panose="020B0604020202020204" pitchFamily="34" charset="0"/>
              <a:cs typeface="Arial" panose="020B0604020202020204" pitchFamily="34" charset="0"/>
            </a:endParaRPr>
          </a:p>
          <a:p>
            <a:r>
              <a:rPr lang="sv-SE" sz="1600" dirty="0">
                <a:latin typeface="Arial" panose="020B0604020202020204" pitchFamily="34" charset="0"/>
                <a:cs typeface="Arial" panose="020B0604020202020204" pitchFamily="34" charset="0"/>
              </a:rPr>
              <a:t>Kommuninvånare måste därför ses som medskapare i ”HURET” för att kvalitetsfaktorer dvs det som har ett värde, ska kunna identifieras. </a:t>
            </a:r>
          </a:p>
          <a:p>
            <a:endParaRPr lang="sv-SE" dirty="0"/>
          </a:p>
        </p:txBody>
      </p:sp>
      <p:pic>
        <p:nvPicPr>
          <p:cNvPr id="4" name="Bildobjekt 3">
            <a:extLst>
              <a:ext uri="{FF2B5EF4-FFF2-40B4-BE49-F238E27FC236}">
                <a16:creationId xmlns:a16="http://schemas.microsoft.com/office/drawing/2014/main" id="{F94383BC-9E7B-4DBE-BE6E-001416970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1443" y="-1"/>
            <a:ext cx="440557" cy="1476463"/>
          </a:xfrm>
          <a:prstGeom prst="rect">
            <a:avLst/>
          </a:prstGeom>
        </p:spPr>
      </p:pic>
      <p:pic>
        <p:nvPicPr>
          <p:cNvPr id="5" name="Bildobjekt 4">
            <a:extLst>
              <a:ext uri="{FF2B5EF4-FFF2-40B4-BE49-F238E27FC236}">
                <a16:creationId xmlns:a16="http://schemas.microsoft.com/office/drawing/2014/main" id="{26508048-0F36-4498-88C4-79913A80E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412" y="6155946"/>
            <a:ext cx="1893428" cy="480095"/>
          </a:xfrm>
          <a:prstGeom prst="rect">
            <a:avLst/>
          </a:prstGeom>
        </p:spPr>
      </p:pic>
      <p:pic>
        <p:nvPicPr>
          <p:cNvPr id="6" name="Bildobjekt 5" descr="En bild som visar redskap, metallköksredskap&#10;&#10;Automatiskt genererad beskrivning">
            <a:extLst>
              <a:ext uri="{FF2B5EF4-FFF2-40B4-BE49-F238E27FC236}">
                <a16:creationId xmlns:a16="http://schemas.microsoft.com/office/drawing/2014/main" id="{04FC8E3A-D474-41D7-A0EE-449003D5E8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8177" y="1000126"/>
            <a:ext cx="1697370" cy="1697370"/>
          </a:xfrm>
          <a:prstGeom prst="rect">
            <a:avLst/>
          </a:prstGeom>
        </p:spPr>
      </p:pic>
      <p:sp>
        <p:nvSpPr>
          <p:cNvPr id="2" name="Platshållare för bildnummer 1">
            <a:extLst>
              <a:ext uri="{FF2B5EF4-FFF2-40B4-BE49-F238E27FC236}">
                <a16:creationId xmlns:a16="http://schemas.microsoft.com/office/drawing/2014/main" id="{7DFCCB4F-97AE-48F9-9D2C-1B42B2B560CA}"/>
              </a:ext>
            </a:extLst>
          </p:cNvPr>
          <p:cNvSpPr>
            <a:spLocks noGrp="1"/>
          </p:cNvSpPr>
          <p:nvPr>
            <p:ph type="sldNum" idx="12"/>
          </p:nvPr>
        </p:nvSpPr>
        <p:spPr/>
        <p:txBody>
          <a:bodyPr/>
          <a:lstStyle/>
          <a:p>
            <a:pPr>
              <a:defRPr/>
            </a:pPr>
            <a:fld id="{0FD5237D-CE8C-4CFE-A023-8FC162EAE649}" type="slidenum">
              <a:rPr lang="sv-SE" altLang="sv-SE" smtClean="0"/>
              <a:pPr>
                <a:defRPr/>
              </a:pPr>
              <a:t>7</a:t>
            </a:fld>
            <a:endParaRPr lang="sv-SE" altLang="sv-SE"/>
          </a:p>
        </p:txBody>
      </p:sp>
    </p:spTree>
    <p:extLst>
      <p:ext uri="{BB962C8B-B14F-4D97-AF65-F5344CB8AC3E}">
        <p14:creationId xmlns:p14="http://schemas.microsoft.com/office/powerpoint/2010/main" val="480007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5">
            <a:extLst>
              <a:ext uri="{FF2B5EF4-FFF2-40B4-BE49-F238E27FC236}">
                <a16:creationId xmlns:a16="http://schemas.microsoft.com/office/drawing/2014/main" id="{25989BDA-DDCC-429B-B496-98CFE82937DD}"/>
              </a:ext>
            </a:extLst>
          </p:cNvPr>
          <p:cNvSpPr>
            <a:spLocks noChangeShapeType="1"/>
          </p:cNvSpPr>
          <p:nvPr/>
        </p:nvSpPr>
        <p:spPr bwMode="auto">
          <a:xfrm>
            <a:off x="1038224" y="5829299"/>
            <a:ext cx="10039351" cy="28575"/>
          </a:xfrm>
          <a:prstGeom prst="line">
            <a:avLst/>
          </a:prstGeom>
          <a:noFill/>
          <a:ln w="38100">
            <a:solidFill>
              <a:srgbClr val="FFD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633" dirty="0"/>
          </a:p>
        </p:txBody>
      </p:sp>
      <p:sp>
        <p:nvSpPr>
          <p:cNvPr id="5124" name="Rectangle 1">
            <a:extLst>
              <a:ext uri="{FF2B5EF4-FFF2-40B4-BE49-F238E27FC236}">
                <a16:creationId xmlns:a16="http://schemas.microsoft.com/office/drawing/2014/main" id="{A0212802-C1FC-496A-8CC9-769567871D08}"/>
              </a:ext>
            </a:extLst>
          </p:cNvPr>
          <p:cNvSpPr txBox="1">
            <a:spLocks noChangeArrowheads="1"/>
          </p:cNvSpPr>
          <p:nvPr/>
        </p:nvSpPr>
        <p:spPr bwMode="auto">
          <a:xfrm>
            <a:off x="613752" y="919325"/>
            <a:ext cx="8984425" cy="914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38138">
              <a:lnSpc>
                <a:spcPct val="93000"/>
              </a:lnSpc>
              <a:spcAft>
                <a:spcPts val="142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lnSpc>
                <a:spcPct val="93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lnSpc>
                <a:spcPct val="93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lnSpc>
                <a:spcPct val="93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lnSpc>
                <a:spcPct val="93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a:spcBef>
                <a:spcPts val="726"/>
              </a:spcBef>
              <a:spcAft>
                <a:spcPct val="0"/>
              </a:spcAft>
              <a:buClrTx/>
            </a:pPr>
            <a:r>
              <a:rPr lang="sv-SE" altLang="sv-SE" sz="3600" b="1" dirty="0">
                <a:solidFill>
                  <a:schemeClr val="tx1"/>
                </a:solidFill>
                <a:latin typeface="Tw Cen MT" panose="020B0602020104020603" pitchFamily="34" charset="0"/>
              </a:rPr>
              <a:t>Exempel  </a:t>
            </a:r>
            <a:endParaRPr lang="sv-SE" altLang="sv-SE" sz="6532" b="1" dirty="0">
              <a:solidFill>
                <a:schemeClr val="tx1"/>
              </a:solidFill>
              <a:latin typeface="Tw Cen MT" panose="020B0602020104020603" pitchFamily="34" charset="0"/>
            </a:endParaRPr>
          </a:p>
          <a:p>
            <a:pPr>
              <a:spcBef>
                <a:spcPts val="726"/>
              </a:spcBef>
              <a:spcAft>
                <a:spcPct val="0"/>
              </a:spcAft>
              <a:buClrTx/>
            </a:pPr>
            <a:r>
              <a:rPr lang="sv-SE" sz="1400" dirty="0">
                <a:cs typeface="Arial" panose="020B0604020202020204" pitchFamily="34" charset="0"/>
              </a:rPr>
              <a:t> För att få mäta kvalitet så måste kommuninvånares behov vara känt och det som är betydelsefullt mätas</a:t>
            </a:r>
            <a:endParaRPr lang="sv-SE" altLang="sv-SE" sz="1400" b="1" dirty="0">
              <a:solidFill>
                <a:schemeClr val="tx1"/>
              </a:solidFill>
              <a:latin typeface="Tw Cen MT" panose="020B0602020104020603" pitchFamily="34" charset="0"/>
            </a:endParaRPr>
          </a:p>
        </p:txBody>
      </p:sp>
      <p:sp>
        <p:nvSpPr>
          <p:cNvPr id="3" name="textruta 2">
            <a:extLst>
              <a:ext uri="{FF2B5EF4-FFF2-40B4-BE49-F238E27FC236}">
                <a16:creationId xmlns:a16="http://schemas.microsoft.com/office/drawing/2014/main" id="{51EA465E-7978-4C65-907A-BF38F1270469}"/>
              </a:ext>
            </a:extLst>
          </p:cNvPr>
          <p:cNvSpPr txBox="1"/>
          <p:nvPr/>
        </p:nvSpPr>
        <p:spPr>
          <a:xfrm>
            <a:off x="613752" y="1898442"/>
            <a:ext cx="8984425" cy="3816429"/>
          </a:xfrm>
          <a:prstGeom prst="rect">
            <a:avLst/>
          </a:prstGeom>
          <a:noFill/>
        </p:spPr>
        <p:txBody>
          <a:bodyPr wrap="square" rtlCol="0">
            <a:spAutoFit/>
          </a:bodyPr>
          <a:lstStyle/>
          <a:p>
            <a:r>
              <a:rPr lang="sv-SE" sz="1600" b="1" dirty="0">
                <a:latin typeface="Arial" panose="020B0604020202020204" pitchFamily="34" charset="0"/>
                <a:cs typeface="Arial" panose="020B0604020202020204" pitchFamily="34" charset="0"/>
              </a:rPr>
              <a:t>Produkt /Tjänst: Hemtjänst </a:t>
            </a:r>
          </a:p>
          <a:p>
            <a:r>
              <a:rPr lang="sv-SE" sz="1600" dirty="0">
                <a:latin typeface="Arial" panose="020B0604020202020204" pitchFamily="34" charset="0"/>
                <a:cs typeface="Arial" panose="020B0604020202020204" pitchFamily="34" charset="0"/>
              </a:rPr>
              <a:t> </a:t>
            </a:r>
          </a:p>
          <a:p>
            <a:r>
              <a:rPr lang="sv-SE" sz="1600" dirty="0">
                <a:latin typeface="Arial" panose="020B0604020202020204" pitchFamily="34" charset="0"/>
                <a:cs typeface="Arial" panose="020B0604020202020204" pitchFamily="34" charset="0"/>
              </a:rPr>
              <a:t>Exempel: Brukare anger att möjlighet att påverka tiden för t ex dusch och att personalen har ett gott bemötande är viktigt. Om personen upplever att det blir tillgodosett så blir kunden sannolikt nöjd. </a:t>
            </a:r>
          </a:p>
          <a:p>
            <a:r>
              <a:rPr lang="sv-SE" sz="1600" dirty="0">
                <a:latin typeface="Arial" panose="020B0604020202020204" pitchFamily="34" charset="0"/>
                <a:cs typeface="Arial" panose="020B0604020202020204" pitchFamily="34" charset="0"/>
              </a:rPr>
              <a:t>Att mäta t ex antal hemtjänsttimmar är inte relevant att veta och bör inte ens mätas </a:t>
            </a:r>
            <a:r>
              <a:rPr lang="sv-SE" sz="1600" b="1" dirty="0">
                <a:latin typeface="Arial" panose="020B0604020202020204" pitchFamily="34" charset="0"/>
                <a:cs typeface="Arial" panose="020B0604020202020204" pitchFamily="34" charset="0"/>
              </a:rPr>
              <a:t>om</a:t>
            </a:r>
            <a:r>
              <a:rPr lang="sv-SE" sz="1600" dirty="0">
                <a:latin typeface="Arial" panose="020B0604020202020204" pitchFamily="34" charset="0"/>
                <a:cs typeface="Arial" panose="020B0604020202020204" pitchFamily="34" charset="0"/>
              </a:rPr>
              <a:t> det inte finns något annat syfte.  </a:t>
            </a:r>
          </a:p>
          <a:p>
            <a:endParaRPr lang="sv-SE" sz="1600" dirty="0">
              <a:latin typeface="Arial" panose="020B0604020202020204" pitchFamily="34" charset="0"/>
              <a:cs typeface="Arial" panose="020B0604020202020204" pitchFamily="34" charset="0"/>
            </a:endParaRPr>
          </a:p>
          <a:p>
            <a:r>
              <a:rPr lang="sv-SE" sz="1600" b="1" dirty="0">
                <a:latin typeface="Arial" panose="020B0604020202020204" pitchFamily="34" charset="0"/>
                <a:cs typeface="Arial" panose="020B0604020202020204" pitchFamily="34" charset="0"/>
              </a:rPr>
              <a:t>Produkt/Tjänst: Badhus</a:t>
            </a:r>
          </a:p>
          <a:p>
            <a:endParaRPr lang="sv-SE" sz="1600" dirty="0">
              <a:latin typeface="Arial" panose="020B0604020202020204" pitchFamily="34" charset="0"/>
              <a:cs typeface="Arial" panose="020B0604020202020204" pitchFamily="34" charset="0"/>
            </a:endParaRPr>
          </a:p>
          <a:p>
            <a:r>
              <a:rPr lang="sv-SE" sz="1600" dirty="0">
                <a:latin typeface="Arial" panose="020B0604020202020204" pitchFamily="34" charset="0"/>
                <a:cs typeface="Arial" panose="020B0604020202020204" pitchFamily="34" charset="0"/>
              </a:rPr>
              <a:t>Exempel: En medborgarundersökning visar att kommuninvånare önskar ett badhus med varierande öppettider och xx grader i vattentemperatur. Om detta tillgodoses så upplever sannolikt kommuninvånarna en bra kvalitet. Att mäta antal badhus eller antal öppet timmar är inte relevant för kvaliteten.  </a:t>
            </a:r>
          </a:p>
          <a:p>
            <a:endParaRPr lang="sv-SE" dirty="0"/>
          </a:p>
        </p:txBody>
      </p:sp>
      <p:pic>
        <p:nvPicPr>
          <p:cNvPr id="4" name="Bildobjekt 3">
            <a:extLst>
              <a:ext uri="{FF2B5EF4-FFF2-40B4-BE49-F238E27FC236}">
                <a16:creationId xmlns:a16="http://schemas.microsoft.com/office/drawing/2014/main" id="{F94383BC-9E7B-4DBE-BE6E-001416970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1443" y="-1"/>
            <a:ext cx="440557" cy="1476463"/>
          </a:xfrm>
          <a:prstGeom prst="rect">
            <a:avLst/>
          </a:prstGeom>
        </p:spPr>
      </p:pic>
      <p:pic>
        <p:nvPicPr>
          <p:cNvPr id="5" name="Bildobjekt 4">
            <a:extLst>
              <a:ext uri="{FF2B5EF4-FFF2-40B4-BE49-F238E27FC236}">
                <a16:creationId xmlns:a16="http://schemas.microsoft.com/office/drawing/2014/main" id="{26508048-0F36-4498-88C4-79913A80E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412" y="6155946"/>
            <a:ext cx="1893428" cy="480095"/>
          </a:xfrm>
          <a:prstGeom prst="rect">
            <a:avLst/>
          </a:prstGeom>
        </p:spPr>
      </p:pic>
      <p:pic>
        <p:nvPicPr>
          <p:cNvPr id="6" name="Bildobjekt 5" descr="En bild som visar redskap, metallköksredskap&#10;&#10;Automatiskt genererad beskrivning">
            <a:extLst>
              <a:ext uri="{FF2B5EF4-FFF2-40B4-BE49-F238E27FC236}">
                <a16:creationId xmlns:a16="http://schemas.microsoft.com/office/drawing/2014/main" id="{04FC8E3A-D474-41D7-A0EE-449003D5E8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8177" y="1000126"/>
            <a:ext cx="1697370" cy="1697370"/>
          </a:xfrm>
          <a:prstGeom prst="rect">
            <a:avLst/>
          </a:prstGeom>
        </p:spPr>
      </p:pic>
      <p:sp>
        <p:nvSpPr>
          <p:cNvPr id="2" name="Platshållare för bildnummer 1">
            <a:extLst>
              <a:ext uri="{FF2B5EF4-FFF2-40B4-BE49-F238E27FC236}">
                <a16:creationId xmlns:a16="http://schemas.microsoft.com/office/drawing/2014/main" id="{3E4C81F8-A072-425C-953E-407FF95BAD72}"/>
              </a:ext>
            </a:extLst>
          </p:cNvPr>
          <p:cNvSpPr>
            <a:spLocks noGrp="1"/>
          </p:cNvSpPr>
          <p:nvPr>
            <p:ph type="sldNum" idx="12"/>
          </p:nvPr>
        </p:nvSpPr>
        <p:spPr/>
        <p:txBody>
          <a:bodyPr/>
          <a:lstStyle/>
          <a:p>
            <a:pPr>
              <a:defRPr/>
            </a:pPr>
            <a:fld id="{0FD5237D-CE8C-4CFE-A023-8FC162EAE649}" type="slidenum">
              <a:rPr lang="sv-SE" altLang="sv-SE" smtClean="0"/>
              <a:pPr>
                <a:defRPr/>
              </a:pPr>
              <a:t>8</a:t>
            </a:fld>
            <a:endParaRPr lang="sv-SE" altLang="sv-SE"/>
          </a:p>
        </p:txBody>
      </p:sp>
    </p:spTree>
    <p:extLst>
      <p:ext uri="{BB962C8B-B14F-4D97-AF65-F5344CB8AC3E}">
        <p14:creationId xmlns:p14="http://schemas.microsoft.com/office/powerpoint/2010/main" val="15677122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3EC69F08-FED1-45F3-95FD-AB93F9EBA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2" y="6069491"/>
            <a:ext cx="1633899" cy="576744"/>
          </a:xfrm>
          <a:prstGeom prst="rect">
            <a:avLst/>
          </a:prstGeom>
        </p:spPr>
      </p:pic>
      <p:sp>
        <p:nvSpPr>
          <p:cNvPr id="5" name="Rubrik 4">
            <a:extLst>
              <a:ext uri="{FF2B5EF4-FFF2-40B4-BE49-F238E27FC236}">
                <a16:creationId xmlns:a16="http://schemas.microsoft.com/office/drawing/2014/main" id="{9CF3C549-0CF7-4115-92C0-209E07799950}"/>
              </a:ext>
            </a:extLst>
          </p:cNvPr>
          <p:cNvSpPr>
            <a:spLocks noGrp="1"/>
          </p:cNvSpPr>
          <p:nvPr>
            <p:ph type="ctrTitle"/>
          </p:nvPr>
        </p:nvSpPr>
        <p:spPr>
          <a:xfrm>
            <a:off x="1408253" y="500137"/>
            <a:ext cx="9144000" cy="775504"/>
          </a:xfrm>
        </p:spPr>
        <p:txBody>
          <a:bodyPr>
            <a:normAutofit/>
          </a:bodyPr>
          <a:lstStyle/>
          <a:p>
            <a:pPr algn="l"/>
            <a:r>
              <a:rPr lang="sv-SE" sz="3600" b="1" dirty="0">
                <a:latin typeface="Arial" panose="020B0604020202020204" pitchFamily="34" charset="0"/>
                <a:cs typeface="Arial" panose="020B0604020202020204" pitchFamily="34" charset="0"/>
              </a:rPr>
              <a:t>Kvalitetsmogen organisation</a:t>
            </a:r>
          </a:p>
        </p:txBody>
      </p:sp>
      <p:sp>
        <p:nvSpPr>
          <p:cNvPr id="6" name="Underrubrik 5">
            <a:extLst>
              <a:ext uri="{FF2B5EF4-FFF2-40B4-BE49-F238E27FC236}">
                <a16:creationId xmlns:a16="http://schemas.microsoft.com/office/drawing/2014/main" id="{213807AB-4F02-4225-A236-A9F8ECBCB927}"/>
              </a:ext>
            </a:extLst>
          </p:cNvPr>
          <p:cNvSpPr>
            <a:spLocks noGrp="1"/>
          </p:cNvSpPr>
          <p:nvPr>
            <p:ph type="subTitle" idx="1"/>
          </p:nvPr>
        </p:nvSpPr>
        <p:spPr>
          <a:xfrm>
            <a:off x="942472" y="1852448"/>
            <a:ext cx="7566097" cy="3401478"/>
          </a:xfrm>
        </p:spPr>
        <p:txBody>
          <a:bodyPr>
            <a:noAutofit/>
          </a:bodyPr>
          <a:lstStyle/>
          <a:p>
            <a:pPr marL="285750" indent="-285750" algn="l">
              <a:buFont typeface="Arial" panose="020B0604020202020204" pitchFamily="34" charset="0"/>
              <a:buChar char="•"/>
            </a:pPr>
            <a:r>
              <a:rPr lang="sv-SE" sz="2000" dirty="0">
                <a:latin typeface="Garamond" panose="02020404030301010803" pitchFamily="18" charset="0"/>
                <a:cs typeface="Arial" panose="020B0604020202020204" pitchFamily="34" charset="0"/>
              </a:rPr>
              <a:t>I en kvalitetsmogen organisation vet man för vilka man ska skapa värde och har en tydlig bild av deras behov och förväntningar</a:t>
            </a:r>
          </a:p>
          <a:p>
            <a:pPr marL="285750" indent="-285750" algn="l">
              <a:buFont typeface="Arial" panose="020B0604020202020204" pitchFamily="34" charset="0"/>
              <a:buChar char="•"/>
            </a:pPr>
            <a:r>
              <a:rPr lang="sv-SE" sz="2000" dirty="0">
                <a:latin typeface="Garamond" panose="02020404030301010803" pitchFamily="18" charset="0"/>
                <a:cs typeface="Arial" panose="020B0604020202020204" pitchFamily="34" charset="0"/>
              </a:rPr>
              <a:t>Man är medveten och har en samsyn om hur man arbetar samt vilka resultat som ska uppnås.</a:t>
            </a:r>
          </a:p>
          <a:p>
            <a:pPr marL="285750" indent="-285750" algn="l">
              <a:buFont typeface="Arial" panose="020B0604020202020204" pitchFamily="34" charset="0"/>
              <a:buChar char="•"/>
            </a:pPr>
            <a:r>
              <a:rPr lang="sv-SE" sz="2000" dirty="0">
                <a:latin typeface="Garamond" panose="02020404030301010803" pitchFamily="18" charset="0"/>
                <a:cs typeface="Arial" panose="020B0604020202020204" pitchFamily="34" charset="0"/>
              </a:rPr>
              <a:t>Resultatet förbättras kontinuerligt som en följd av systematiskt utvärdering och förbättring av arbetssätten.</a:t>
            </a:r>
          </a:p>
          <a:p>
            <a:pPr marL="285750" indent="-285750" algn="l">
              <a:buFont typeface="Arial" panose="020B0604020202020204" pitchFamily="34" charset="0"/>
              <a:buChar char="•"/>
            </a:pPr>
            <a:r>
              <a:rPr lang="sv-SE" sz="2000" dirty="0">
                <a:latin typeface="Garamond" panose="02020404030301010803" pitchFamily="18" charset="0"/>
                <a:cs typeface="Arial" panose="020B0604020202020204" pitchFamily="34" charset="0"/>
              </a:rPr>
              <a:t>Man har förmågan att fortsätta förändras, anpassa och tillfredsställa kommuninvånarnas och intressenternas ständiga föränderliga behov</a:t>
            </a:r>
            <a:r>
              <a:rPr lang="sv-SE" sz="2000" dirty="0">
                <a:latin typeface="Garamond" panose="02020404030301010803" pitchFamily="18" charset="0"/>
              </a:rPr>
              <a:t>.</a:t>
            </a:r>
          </a:p>
        </p:txBody>
      </p:sp>
      <p:pic>
        <p:nvPicPr>
          <p:cNvPr id="7" name="Bildobjekt 6" descr="En bild som visar redskap, metallköksredskap&#10;&#10;Automatiskt genererad beskrivning">
            <a:extLst>
              <a:ext uri="{FF2B5EF4-FFF2-40B4-BE49-F238E27FC236}">
                <a16:creationId xmlns:a16="http://schemas.microsoft.com/office/drawing/2014/main" id="{AFC3D45B-5F98-4C17-8E91-A9231FD6E3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4657" y="715359"/>
            <a:ext cx="1697370" cy="1697370"/>
          </a:xfrm>
          <a:prstGeom prst="rect">
            <a:avLst/>
          </a:prstGeom>
        </p:spPr>
      </p:pic>
      <p:sp>
        <p:nvSpPr>
          <p:cNvPr id="8" name="Line 5">
            <a:extLst>
              <a:ext uri="{FF2B5EF4-FFF2-40B4-BE49-F238E27FC236}">
                <a16:creationId xmlns:a16="http://schemas.microsoft.com/office/drawing/2014/main" id="{8B32957C-779B-4F02-8EFC-6CCABBF21257}"/>
              </a:ext>
            </a:extLst>
          </p:cNvPr>
          <p:cNvSpPr>
            <a:spLocks noChangeShapeType="1"/>
          </p:cNvSpPr>
          <p:nvPr/>
        </p:nvSpPr>
        <p:spPr bwMode="auto">
          <a:xfrm>
            <a:off x="1038224" y="5829299"/>
            <a:ext cx="10039351" cy="28575"/>
          </a:xfrm>
          <a:prstGeom prst="line">
            <a:avLst/>
          </a:prstGeom>
          <a:noFill/>
          <a:ln w="38100">
            <a:solidFill>
              <a:srgbClr val="FFD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633" dirty="0"/>
          </a:p>
        </p:txBody>
      </p:sp>
    </p:spTree>
    <p:extLst>
      <p:ext uri="{BB962C8B-B14F-4D97-AF65-F5344CB8AC3E}">
        <p14:creationId xmlns:p14="http://schemas.microsoft.com/office/powerpoint/2010/main" val="36288762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TotalTime>
  <Words>2044</Words>
  <Application>Microsoft Office PowerPoint</Application>
  <PresentationFormat>Bredbild</PresentationFormat>
  <Paragraphs>346</Paragraphs>
  <Slides>26</Slides>
  <Notes>26</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26</vt:i4>
      </vt:variant>
    </vt:vector>
  </HeadingPairs>
  <TitlesOfParts>
    <vt:vector size="34" baseType="lpstr">
      <vt:lpstr>Arial</vt:lpstr>
      <vt:lpstr>Calibri</vt:lpstr>
      <vt:lpstr>Calibri Light</vt:lpstr>
      <vt:lpstr>Garamond</vt:lpstr>
      <vt:lpstr>Times New Roman</vt:lpstr>
      <vt:lpstr>Tw Cen MT</vt:lpstr>
      <vt:lpstr>Wingdings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Kvalitetsmogen organisation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Axel Kjellin</dc:creator>
  <cp:lastModifiedBy>Carina Gardh Nilsson</cp:lastModifiedBy>
  <cp:revision>131</cp:revision>
  <cp:lastPrinted>2020-03-06T12:27:06Z</cp:lastPrinted>
  <dcterms:created xsi:type="dcterms:W3CDTF">2018-11-12T11:18:01Z</dcterms:created>
  <dcterms:modified xsi:type="dcterms:W3CDTF">2020-05-04T11:27:35Z</dcterms:modified>
</cp:coreProperties>
</file>